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502" r:id="rId4"/>
    <p:sldId id="492" r:id="rId5"/>
    <p:sldId id="490" r:id="rId6"/>
    <p:sldId id="493" r:id="rId7"/>
    <p:sldId id="494" r:id="rId8"/>
    <p:sldId id="467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44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ECA32086-6AE5-481E-8C4D-3F40AC2FED63}"/>
    <pc:docChg chg="undo custSel addSld delSld modSld sldOrd">
      <pc:chgData name="Siniša Vuksan" userId="3af124f9-b8e7-46e3-9422-21ae1d17ac0b" providerId="ADAL" clId="{ECA32086-6AE5-481E-8C4D-3F40AC2FED63}" dt="2021-01-22T13:51:02.877" v="1947" actId="1076"/>
      <pc:docMkLst>
        <pc:docMk/>
      </pc:docMkLst>
      <pc:sldChg chg="modSp">
        <pc:chgData name="Siniša Vuksan" userId="3af124f9-b8e7-46e3-9422-21ae1d17ac0b" providerId="ADAL" clId="{ECA32086-6AE5-481E-8C4D-3F40AC2FED63}" dt="2021-01-22T12:31:41.625" v="1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CA32086-6AE5-481E-8C4D-3F40AC2FED63}" dt="2021-01-22T12:31:41.625" v="1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delAnim modAnim">
        <pc:chgData name="Siniša Vuksan" userId="3af124f9-b8e7-46e3-9422-21ae1d17ac0b" providerId="ADAL" clId="{ECA32086-6AE5-481E-8C4D-3F40AC2FED63}" dt="2021-01-22T12:47:38.263" v="663" actId="20577"/>
        <pc:sldMkLst>
          <pc:docMk/>
          <pc:sldMk cId="325986483" sldId="460"/>
        </pc:sldMkLst>
        <pc:spChg chg="del">
          <ac:chgData name="Siniša Vuksan" userId="3af124f9-b8e7-46e3-9422-21ae1d17ac0b" providerId="ADAL" clId="{ECA32086-6AE5-481E-8C4D-3F40AC2FED63}" dt="2021-01-22T12:34:34.443" v="21" actId="478"/>
          <ac:spMkLst>
            <pc:docMk/>
            <pc:sldMk cId="325986483" sldId="460"/>
            <ac:spMk id="4" creationId="{8C1BE7DE-85F6-43EF-B1DF-DD0AE99942D3}"/>
          </ac:spMkLst>
        </pc:spChg>
        <pc:spChg chg="add mod">
          <ac:chgData name="Siniša Vuksan" userId="3af124f9-b8e7-46e3-9422-21ae1d17ac0b" providerId="ADAL" clId="{ECA32086-6AE5-481E-8C4D-3F40AC2FED63}" dt="2021-01-22T12:39:19.843" v="216" actId="20577"/>
          <ac:spMkLst>
            <pc:docMk/>
            <pc:sldMk cId="325986483" sldId="460"/>
            <ac:spMk id="8" creationId="{EE0940DD-FC15-4A39-82BD-0425B68EF6B3}"/>
          </ac:spMkLst>
        </pc:spChg>
        <pc:spChg chg="mod">
          <ac:chgData name="Siniša Vuksan" userId="3af124f9-b8e7-46e3-9422-21ae1d17ac0b" providerId="ADAL" clId="{ECA32086-6AE5-481E-8C4D-3F40AC2FED63}" dt="2021-01-22T12:37:40.063" v="204" actId="14100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Vuksan" userId="3af124f9-b8e7-46e3-9422-21ae1d17ac0b" providerId="ADAL" clId="{ECA32086-6AE5-481E-8C4D-3F40AC2FED63}" dt="2021-01-22T12:45:01.328" v="542" actId="20577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Vuksan" userId="3af124f9-b8e7-46e3-9422-21ae1d17ac0b" providerId="ADAL" clId="{ECA32086-6AE5-481E-8C4D-3F40AC2FED63}" dt="2021-01-22T12:46:04.643" v="578" actId="1076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Vuksan" userId="3af124f9-b8e7-46e3-9422-21ae1d17ac0b" providerId="ADAL" clId="{ECA32086-6AE5-481E-8C4D-3F40AC2FED63}" dt="2021-01-22T12:47:38.263" v="663" actId="20577"/>
          <ac:spMkLst>
            <pc:docMk/>
            <pc:sldMk cId="325986483" sldId="460"/>
            <ac:spMk id="12" creationId="{6B4E3940-2504-4616-B7E2-7121107BF702}"/>
          </ac:spMkLst>
        </pc:spChg>
        <pc:spChg chg="add mod">
          <ac:chgData name="Siniša Vuksan" userId="3af124f9-b8e7-46e3-9422-21ae1d17ac0b" providerId="ADAL" clId="{ECA32086-6AE5-481E-8C4D-3F40AC2FED63}" dt="2021-01-22T12:46:56.202" v="654" actId="20577"/>
          <ac:spMkLst>
            <pc:docMk/>
            <pc:sldMk cId="325986483" sldId="460"/>
            <ac:spMk id="13" creationId="{29F885B8-B4EF-4C84-9949-ABC6882618E2}"/>
          </ac:spMkLst>
        </pc:spChg>
        <pc:picChg chg="del">
          <ac:chgData name="Siniša Vuksan" userId="3af124f9-b8e7-46e3-9422-21ae1d17ac0b" providerId="ADAL" clId="{ECA32086-6AE5-481E-8C4D-3F40AC2FED63}" dt="2021-01-22T12:34:31.068" v="20" actId="478"/>
          <ac:picMkLst>
            <pc:docMk/>
            <pc:sldMk cId="325986483" sldId="460"/>
            <ac:picMk id="2" creationId="{6CD3EED1-5818-42A8-A4F8-63B8F0FF4A9F}"/>
          </ac:picMkLst>
        </pc:picChg>
        <pc:picChg chg="add mod">
          <ac:chgData name="Siniša Vuksan" userId="3af124f9-b8e7-46e3-9422-21ae1d17ac0b" providerId="ADAL" clId="{ECA32086-6AE5-481E-8C4D-3F40AC2FED63}" dt="2021-01-22T12:38:35.522" v="209" actId="1076"/>
          <ac:picMkLst>
            <pc:docMk/>
            <pc:sldMk cId="325986483" sldId="460"/>
            <ac:picMk id="3" creationId="{B6B24D88-3C84-430A-9B27-BDB94FB994B0}"/>
          </ac:picMkLst>
        </pc:picChg>
      </pc:sldChg>
    </pc:docChg>
  </pc:docChgLst>
  <pc:docChgLst>
    <pc:chgData name="Siniša ᵀᴴᴱ ᴼᴿᴵᴳᴵᴻᴬᴸ Wolfenstein" userId="215f646470bc261a" providerId="LiveId" clId="{5BFBD172-CB60-406F-BB96-F64C8F4EE7E5}"/>
    <pc:docChg chg="undo redo custSel addSld delSld modSld sldOrd">
      <pc:chgData name="Siniša ᵀᴴᴱ ᴼᴿᴵᴳᴵᴻᴬᴸ Wolfenstein" userId="215f646470bc261a" providerId="LiveId" clId="{5BFBD172-CB60-406F-BB96-F64C8F4EE7E5}" dt="2021-02-27T13:43:17.482" v="12787" actId="20577"/>
      <pc:docMkLst>
        <pc:docMk/>
      </pc:docMkLst>
      <pc:sldChg chg="modSp">
        <pc:chgData name="Siniša ᵀᴴᴱ ᴼᴿᴵᴳᴵᴻᴬᴸ Wolfenstein" userId="215f646470bc261a" providerId="LiveId" clId="{5BFBD172-CB60-406F-BB96-F64C8F4EE7E5}" dt="2021-02-27T12:21:08.901" v="10560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5BFBD172-CB60-406F-BB96-F64C8F4EE7E5}" dt="2021-02-27T12:21:02.019" v="1054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5BFBD172-CB60-406F-BB96-F64C8F4EE7E5}" dt="2021-02-27T12:21:08.901" v="1056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del modAnim">
        <pc:chgData name="Siniša ᵀᴴᴱ ᴼᴿᴵᴳᴵᴻᴬᴸ Wolfenstein" userId="215f646470bc261a" providerId="LiveId" clId="{5BFBD172-CB60-406F-BB96-F64C8F4EE7E5}" dt="2021-02-27T12:59:14.949" v="11752" actId="2696"/>
        <pc:sldMkLst>
          <pc:docMk/>
          <pc:sldMk cId="2534990195" sldId="327"/>
        </pc:sldMkLst>
        <pc:spChg chg="mod">
          <ac:chgData name="Siniša ᵀᴴᴱ ᴼᴿᴵᴳᴵᴻᴬᴸ Wolfenstein" userId="215f646470bc261a" providerId="LiveId" clId="{5BFBD172-CB60-406F-BB96-F64C8F4EE7E5}" dt="2021-02-19T11:18:57.049" v="9297" actId="20577"/>
          <ac:spMkLst>
            <pc:docMk/>
            <pc:sldMk cId="2534990195" sldId="327"/>
            <ac:spMk id="5" creationId="{B8A3143C-029E-40B5-BE16-112F882053E5}"/>
          </ac:spMkLst>
        </pc:spChg>
        <pc:spChg chg="mod">
          <ac:chgData name="Siniša ᵀᴴᴱ ᴼᴿᴵᴳᴵᴻᴬᴸ Wolfenstein" userId="215f646470bc261a" providerId="LiveId" clId="{5BFBD172-CB60-406F-BB96-F64C8F4EE7E5}" dt="2021-02-19T11:20:02.260" v="9411" actId="20577"/>
          <ac:spMkLst>
            <pc:docMk/>
            <pc:sldMk cId="2534990195" sldId="327"/>
            <ac:spMk id="6" creationId="{0E396268-D271-4295-816F-4B37E71E97F9}"/>
          </ac:spMkLst>
        </pc:spChg>
        <pc:spChg chg="mod">
          <ac:chgData name="Siniša ᵀᴴᴱ ᴼᴿᴵᴳᴵᴻᴬᴸ Wolfenstein" userId="215f646470bc261a" providerId="LiveId" clId="{5BFBD172-CB60-406F-BB96-F64C8F4EE7E5}" dt="2021-02-19T11:21:33.414" v="9443" actId="1076"/>
          <ac:spMkLst>
            <pc:docMk/>
            <pc:sldMk cId="2534990195" sldId="327"/>
            <ac:spMk id="7" creationId="{D011009A-5CAA-4E70-B94A-D6F67B7ED73D}"/>
          </ac:spMkLst>
        </pc:spChg>
        <pc:spChg chg="mod">
          <ac:chgData name="Siniša ᵀᴴᴱ ᴼᴿᴵᴳᴵᴻᴬᴸ Wolfenstein" userId="215f646470bc261a" providerId="LiveId" clId="{5BFBD172-CB60-406F-BB96-F64C8F4EE7E5}" dt="2021-02-19T11:24:44.252" v="9574" actId="20577"/>
          <ac:spMkLst>
            <pc:docMk/>
            <pc:sldMk cId="2534990195" sldId="327"/>
            <ac:spMk id="9" creationId="{904A25CC-0F18-4911-AF18-F01827347852}"/>
          </ac:spMkLst>
        </pc:spChg>
      </pc:sldChg>
      <pc:sldChg chg="modSp add">
        <pc:chgData name="Siniša ᵀᴴᴱ ᴼᴿᴵᴳᴵᴻᴬᴸ Wolfenstein" userId="215f646470bc261a" providerId="LiveId" clId="{5BFBD172-CB60-406F-BB96-F64C8F4EE7E5}" dt="2021-02-27T13:43:17.482" v="12787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5BFBD172-CB60-406F-BB96-F64C8F4EE7E5}" dt="2021-02-27T13:43:17.482" v="12787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addAnim delAnim modAnim">
        <pc:chgData name="Siniša ᵀᴴᴱ ᴼᴿᴵᴳᴵᴻᴬᴸ Wolfenstein" userId="215f646470bc261a" providerId="LiveId" clId="{5BFBD172-CB60-406F-BB96-F64C8F4EE7E5}" dt="2021-02-27T12:26:02.308" v="10651"/>
        <pc:sldMkLst>
          <pc:docMk/>
          <pc:sldMk cId="325986483" sldId="460"/>
        </pc:sldMkLst>
        <pc:spChg chg="add del mod">
          <ac:chgData name="Siniša ᵀᴴᴱ ᴼᴿᴵᴳᴵᴻᴬᴸ Wolfenstein" userId="215f646470bc261a" providerId="LiveId" clId="{5BFBD172-CB60-406F-BB96-F64C8F4EE7E5}" dt="2021-01-30T06:38:52.608" v="453" actId="478"/>
          <ac:spMkLst>
            <pc:docMk/>
            <pc:sldMk cId="325986483" sldId="460"/>
            <ac:spMk id="4" creationId="{B074C5E8-C705-40E9-9BA6-E049C6092B9B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2.599" v="5451" actId="478"/>
          <ac:spMkLst>
            <pc:docMk/>
            <pc:sldMk cId="325986483" sldId="460"/>
            <ac:spMk id="5" creationId="{7F10C940-A1A3-400A-9B00-C2A3EA293670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4.602" v="5452" actId="478"/>
          <ac:spMkLst>
            <pc:docMk/>
            <pc:sldMk cId="325986483" sldId="460"/>
            <ac:spMk id="6" creationId="{224905A2-C2F1-4680-BCC6-FB38BBDE2097}"/>
          </ac:spMkLst>
        </pc:spChg>
        <pc:spChg chg="add mod">
          <ac:chgData name="Siniša ᵀᴴᴱ ᴼᴿᴵᴳᴵᴻᴬᴸ Wolfenstein" userId="215f646470bc261a" providerId="LiveId" clId="{5BFBD172-CB60-406F-BB96-F64C8F4EE7E5}" dt="2021-02-27T12:22:02.638" v="10563" actId="20577"/>
          <ac:spMkLst>
            <pc:docMk/>
            <pc:sldMk cId="325986483" sldId="460"/>
            <ac:spMk id="8" creationId="{D48593FF-D835-47C2-BC10-D8E8DDD1FCBF}"/>
          </ac:spMkLst>
        </pc:spChg>
        <pc:spChg chg="del">
          <ac:chgData name="Siniša ᵀᴴᴱ ᴼᴿᴵᴳᴵᴻᴬᴸ Wolfenstein" userId="215f646470bc261a" providerId="LiveId" clId="{5BFBD172-CB60-406F-BB96-F64C8F4EE7E5}" dt="2021-01-30T06:31:44.783" v="370" actId="478"/>
          <ac:spMkLst>
            <pc:docMk/>
            <pc:sldMk cId="325986483" sldId="460"/>
            <ac:spMk id="8" creationId="{EE0940DD-FC15-4A39-82BD-0425B68EF6B3}"/>
          </ac:spMkLst>
        </pc:spChg>
        <pc:spChg chg="del">
          <ac:chgData name="Siniša ᵀᴴᴱ ᴼᴿᴵᴳᴵᴻᴬᴸ Wolfenstein" userId="215f646470bc261a" providerId="LiveId" clId="{5BFBD172-CB60-406F-BB96-F64C8F4EE7E5}" dt="2021-01-30T06:31:39.569" v="369" actId="478"/>
          <ac:spMkLst>
            <pc:docMk/>
            <pc:sldMk cId="325986483" sldId="460"/>
            <ac:spMk id="9" creationId="{5B543F9D-7FE5-4AC5-8820-BFE4AC78DA0B}"/>
          </ac:spMkLst>
        </pc:spChg>
        <pc:spChg chg="del mod">
          <ac:chgData name="Siniša ᵀᴴᴱ ᴼᴿᴵᴳᴵᴻᴬᴸ Wolfenstein" userId="215f646470bc261a" providerId="LiveId" clId="{5BFBD172-CB60-406F-BB96-F64C8F4EE7E5}" dt="2021-02-19T11:04:54.260" v="8799" actId="478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ᵀᴴᴱ ᴼᴿᴵᴳᴵᴻᴬᴸ Wolfenstein" userId="215f646470bc261a" providerId="LiveId" clId="{5BFBD172-CB60-406F-BB96-F64C8F4EE7E5}" dt="2021-02-27T12:25:54.676" v="10650" actId="1076"/>
          <ac:spMkLst>
            <pc:docMk/>
            <pc:sldMk cId="325986483" sldId="460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5BFBD172-CB60-406F-BB96-F64C8F4EE7E5}" dt="2021-01-30T06:35:03.600" v="404" actId="478"/>
          <ac:spMkLst>
            <pc:docMk/>
            <pc:sldMk cId="325986483" sldId="460"/>
            <ac:spMk id="11" creationId="{73EE274A-562C-4B30-9E56-75EED53855E7}"/>
          </ac:spMkLst>
        </pc:spChg>
        <pc:spChg chg="del mod">
          <ac:chgData name="Siniša ᵀᴴᴱ ᴼᴿᴵᴳᴵᴻᴬᴸ Wolfenstein" userId="215f646470bc261a" providerId="LiveId" clId="{5BFBD172-CB60-406F-BB96-F64C8F4EE7E5}" dt="2021-02-19T11:04:55.932" v="8800" actId="478"/>
          <ac:spMkLst>
            <pc:docMk/>
            <pc:sldMk cId="325986483" sldId="460"/>
            <ac:spMk id="12" creationId="{6B4E3940-2504-4616-B7E2-7121107BF702}"/>
          </ac:spMkLst>
        </pc:spChg>
        <pc:spChg chg="del">
          <ac:chgData name="Siniša ᵀᴴᴱ ᴼᴿᴵᴳᴵᴻᴬᴸ Wolfenstein" userId="215f646470bc261a" providerId="LiveId" clId="{5BFBD172-CB60-406F-BB96-F64C8F4EE7E5}" dt="2021-01-30T06:35:01.923" v="403" actId="478"/>
          <ac:spMkLst>
            <pc:docMk/>
            <pc:sldMk cId="325986483" sldId="460"/>
            <ac:spMk id="13" creationId="{29F885B8-B4EF-4C84-9949-ABC6882618E2}"/>
          </ac:spMkLst>
        </pc:spChg>
        <pc:spChg chg="add del mod">
          <ac:chgData name="Siniša ᵀᴴᴱ ᴼᴿᴵᴳᴵᴻᴬᴸ Wolfenstein" userId="215f646470bc261a" providerId="LiveId" clId="{5BFBD172-CB60-406F-BB96-F64C8F4EE7E5}" dt="2021-02-27T12:22:07.232" v="10565" actId="478"/>
          <ac:spMkLst>
            <pc:docMk/>
            <pc:sldMk cId="325986483" sldId="460"/>
            <ac:spMk id="13" creationId="{6DDADE87-A8C0-44BE-9092-983536454E96}"/>
          </ac:spMkLst>
        </pc:spChg>
        <pc:spChg chg="add del mod">
          <ac:chgData name="Siniša ᵀᴴᴱ ᴼᴿᴵᴳᴵᴻᴬᴸ Wolfenstein" userId="215f646470bc261a" providerId="LiveId" clId="{5BFBD172-CB60-406F-BB96-F64C8F4EE7E5}" dt="2021-01-30T06:38:48.487" v="452" actId="478"/>
          <ac:spMkLst>
            <pc:docMk/>
            <pc:sldMk cId="325986483" sldId="460"/>
            <ac:spMk id="14" creationId="{7E41F3C8-8496-4C6D-81FD-7F7FD944DC15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2:16.916" v="5329" actId="478"/>
          <ac:spMkLst>
            <pc:docMk/>
            <pc:sldMk cId="325986483" sldId="460"/>
            <ac:spMk id="15" creationId="{E9A42C61-16C8-46B8-B638-6A0253D84903}"/>
          </ac:spMkLst>
        </pc:spChg>
        <pc:picChg chg="add mod">
          <ac:chgData name="Siniša ᵀᴴᴱ ᴼᴿᴵᴳᴵᴻᴬᴸ Wolfenstein" userId="215f646470bc261a" providerId="LiveId" clId="{5BFBD172-CB60-406F-BB96-F64C8F4EE7E5}" dt="2021-02-27T12:21:54.208" v="10562" actId="14826"/>
          <ac:picMkLst>
            <pc:docMk/>
            <pc:sldMk cId="325986483" sldId="460"/>
            <ac:picMk id="2" creationId="{4BC4FEC6-B234-4A3E-A194-3CA02FB89D98}"/>
          </ac:picMkLst>
        </pc:picChg>
        <pc:picChg chg="add mod">
          <ac:chgData name="Siniša ᵀᴴᴱ ᴼᴿᴵᴳᴵᴻᴬᴸ Wolfenstein" userId="215f646470bc261a" providerId="LiveId" clId="{5BFBD172-CB60-406F-BB96-F64C8F4EE7E5}" dt="2021-02-27T12:23:08.824" v="10570" actId="14100"/>
          <ac:picMkLst>
            <pc:docMk/>
            <pc:sldMk cId="325986483" sldId="460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1-30T06:31:35.163" v="368" actId="478"/>
          <ac:picMkLst>
            <pc:docMk/>
            <pc:sldMk cId="325986483" sldId="460"/>
            <ac:picMk id="3" creationId="{B6B24D88-3C84-430A-9B27-BDB94FB994B0}"/>
          </ac:picMkLst>
        </pc:picChg>
        <pc:picChg chg="add del mod ord">
          <ac:chgData name="Siniša ᵀᴴᴱ ᴼᴿᴵᴳᴵᴻᴬᴸ Wolfenstein" userId="215f646470bc261a" providerId="LiveId" clId="{5BFBD172-CB60-406F-BB96-F64C8F4EE7E5}" dt="2021-02-27T12:22:05.360" v="10564" actId="478"/>
          <ac:picMkLst>
            <pc:docMk/>
            <pc:sldMk cId="325986483" sldId="460"/>
            <ac:picMk id="4" creationId="{C8CFDB12-6684-4491-836F-CAFE6F4D2B76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27T13:03:51.772" v="11905" actId="5793"/>
        <pc:sldMkLst>
          <pc:docMk/>
          <pc:sldMk cId="1123567408" sldId="467"/>
        </pc:sldMkLst>
        <pc:spChg chg="mod">
          <ac:chgData name="Siniša ᵀᴴᴱ ᴼᴿᴵᴳᴵᴻᴬᴸ Wolfenstein" userId="215f646470bc261a" providerId="LiveId" clId="{5BFBD172-CB60-406F-BB96-F64C8F4EE7E5}" dt="2021-02-27T13:02:07.845" v="11798" actId="20577"/>
          <ac:spMkLst>
            <pc:docMk/>
            <pc:sldMk cId="1123567408" sldId="46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27T13:01:15.105" v="11763" actId="20577"/>
          <ac:spMkLst>
            <pc:docMk/>
            <pc:sldMk cId="1123567408" sldId="467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5BFBD172-CB60-406F-BB96-F64C8F4EE7E5}" dt="2021-02-27T13:03:34.792" v="11891" actId="14100"/>
          <ac:spMkLst>
            <pc:docMk/>
            <pc:sldMk cId="1123567408" sldId="467"/>
            <ac:spMk id="8" creationId="{5D75EBE1-F498-4911-8086-B8DA30C37CA4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8" creationId="{B7F80AF6-A3C9-48EB-85CE-6AE1CF7C7E57}"/>
          </ac:spMkLst>
        </pc:spChg>
        <pc:spChg chg="add mod">
          <ac:chgData name="Siniša ᵀᴴᴱ ᴼᴿᴵᴳᴵᴻᴬᴸ Wolfenstein" userId="215f646470bc261a" providerId="LiveId" clId="{5BFBD172-CB60-406F-BB96-F64C8F4EE7E5}" dt="2021-02-27T13:03:51.772" v="11905" actId="5793"/>
          <ac:spMkLst>
            <pc:docMk/>
            <pc:sldMk cId="1123567408" sldId="467"/>
            <ac:spMk id="9" creationId="{04AC9734-10B1-4507-9882-D24F89E59F2F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9" creationId="{0B9D8C08-E450-4629-A241-9143C44C6F72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9:11.981" v="5968" actId="478"/>
          <ac:spMkLst>
            <pc:docMk/>
            <pc:sldMk cId="1123567408" sldId="467"/>
            <ac:spMk id="10" creationId="{B5F0BF9C-A2DB-46C0-AA95-9C74E556B609}"/>
          </ac:spMkLst>
        </pc:spChg>
        <pc:spChg chg="add del mod">
          <ac:chgData name="Siniša ᵀᴴᴱ ᴼᴿᴵᴳᴵᴻᴬᴸ Wolfenstein" userId="215f646470bc261a" providerId="LiveId" clId="{5BFBD172-CB60-406F-BB96-F64C8F4EE7E5}" dt="2021-02-27T13:02:36.831" v="11807" actId="478"/>
          <ac:spMkLst>
            <pc:docMk/>
            <pc:sldMk cId="1123567408" sldId="467"/>
            <ac:spMk id="10" creationId="{FE6B7108-961B-457D-B396-876F4C81A0B8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1" creationId="{95EA7218-A81D-402B-8B64-EABC3B4012B7}"/>
          </ac:spMkLst>
        </pc:spChg>
        <pc:spChg chg="add del mod">
          <ac:chgData name="Siniša ᵀᴴᴱ ᴼᴿᴵᴳᴵᴻᴬᴸ Wolfenstein" userId="215f646470bc261a" providerId="LiveId" clId="{5BFBD172-CB60-406F-BB96-F64C8F4EE7E5}" dt="2021-02-27T13:02:40.642" v="11808" actId="478"/>
          <ac:spMkLst>
            <pc:docMk/>
            <pc:sldMk cId="1123567408" sldId="467"/>
            <ac:spMk id="11" creationId="{FB791871-0E05-4131-AF8C-790F797B5DFA}"/>
          </ac:spMkLst>
        </pc:spChg>
        <pc:spChg chg="add del mod">
          <ac:chgData name="Siniša ᵀᴴᴱ ᴼᴿᴵᴳᴵᴻᴬᴸ Wolfenstein" userId="215f646470bc261a" providerId="LiveId" clId="{5BFBD172-CB60-406F-BB96-F64C8F4EE7E5}" dt="2021-02-27T13:02:42.421" v="11809" actId="478"/>
          <ac:spMkLst>
            <pc:docMk/>
            <pc:sldMk cId="1123567408" sldId="467"/>
            <ac:spMk id="12" creationId="{882051FA-57B7-4A62-A343-71744C04E752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2" creationId="{9038828D-1BDF-4FA3-A11F-3E74BF28AB99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3" creationId="{0AE95F0D-516F-467A-8799-C36F295B5401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4" creationId="{E4A028E9-0231-4759-AACB-539B4C6AA370}"/>
          </ac:spMkLst>
        </pc:spChg>
        <pc:picChg chg="mod">
          <ac:chgData name="Siniša ᵀᴴᴱ ᴼᴿᴵᴳᴵᴻᴬᴸ Wolfenstein" userId="215f646470bc261a" providerId="LiveId" clId="{5BFBD172-CB60-406F-BB96-F64C8F4EE7E5}" dt="2021-02-27T13:02:19.482" v="11801" actId="1076"/>
          <ac:picMkLst>
            <pc:docMk/>
            <pc:sldMk cId="1123567408" sldId="46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2-27T13:01:18.379" v="11764" actId="14826"/>
          <ac:picMkLst>
            <pc:docMk/>
            <pc:sldMk cId="1123567408" sldId="467"/>
            <ac:picMk id="4" creationId="{1B2619D9-4F98-4A11-8FFE-57C7EB1F529A}"/>
          </ac:picMkLst>
        </pc:picChg>
      </pc:sldChg>
      <pc:sldChg chg="addSp modSp add del ord modAnim">
        <pc:chgData name="Siniša ᵀᴴᴱ ᴼᴿᴵᴳᴵᴻᴬᴸ Wolfenstein" userId="215f646470bc261a" providerId="LiveId" clId="{5BFBD172-CB60-406F-BB96-F64C8F4EE7E5}" dt="2021-02-27T13:22:38.678" v="12433" actId="2696"/>
        <pc:sldMkLst>
          <pc:docMk/>
          <pc:sldMk cId="4277205530" sldId="486"/>
        </pc:sldMkLst>
        <pc:spChg chg="add mod">
          <ac:chgData name="Siniša ᵀᴴᴱ ᴼᴿᴵᴳᴵᴻᴬᴸ Wolfenstein" userId="215f646470bc261a" providerId="LiveId" clId="{5BFBD172-CB60-406F-BB96-F64C8F4EE7E5}" dt="2021-02-19T11:55:26.941" v="10527" actId="1035"/>
          <ac:spMkLst>
            <pc:docMk/>
            <pc:sldMk cId="4277205530" sldId="486"/>
            <ac:spMk id="5" creationId="{A2B2F340-4A84-4118-B974-6FA5751DFA44}"/>
          </ac:spMkLst>
        </pc:spChg>
        <pc:spChg chg="mod">
          <ac:chgData name="Siniša ᵀᴴᴱ ᴼᴿᴵᴳᴵᴻᴬᴸ Wolfenstein" userId="215f646470bc261a" providerId="LiveId" clId="{5BFBD172-CB60-406F-BB96-F64C8F4EE7E5}" dt="2021-02-19T11:43:43.276" v="10197" actId="20577"/>
          <ac:spMkLst>
            <pc:docMk/>
            <pc:sldMk cId="4277205530" sldId="486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2-19T11:55:26.941" v="10527" actId="1035"/>
          <ac:spMkLst>
            <pc:docMk/>
            <pc:sldMk cId="4277205530" sldId="486"/>
            <ac:spMk id="7" creationId="{0F19765B-4FB2-4C85-8277-FFDD5FDD1441}"/>
          </ac:spMkLst>
        </pc:spChg>
        <pc:spChg chg="add mod">
          <ac:chgData name="Siniša ᵀᴴᴱ ᴼᴿᴵᴳᴵᴻᴬᴸ Wolfenstein" userId="215f646470bc261a" providerId="LiveId" clId="{5BFBD172-CB60-406F-BB96-F64C8F4EE7E5}" dt="2021-02-19T11:55:26.941" v="10527" actId="1035"/>
          <ac:spMkLst>
            <pc:docMk/>
            <pc:sldMk cId="4277205530" sldId="486"/>
            <ac:spMk id="8" creationId="{49CE0BA0-82CE-44C2-B2D7-02019D740651}"/>
          </ac:spMkLst>
        </pc:spChg>
        <pc:spChg chg="add mod">
          <ac:chgData name="Siniša ᵀᴴᴱ ᴼᴿᴵᴳᴵᴻᴬᴸ Wolfenstein" userId="215f646470bc261a" providerId="LiveId" clId="{5BFBD172-CB60-406F-BB96-F64C8F4EE7E5}" dt="2021-02-19T11:40:32.145" v="10101" actId="20577"/>
          <ac:spMkLst>
            <pc:docMk/>
            <pc:sldMk cId="4277205530" sldId="486"/>
            <ac:spMk id="9" creationId="{5678E10B-DB26-4F82-AA65-80A19CF0D318}"/>
          </ac:spMkLst>
        </pc:spChg>
        <pc:spChg chg="add mod">
          <ac:chgData name="Siniša ᵀᴴᴱ ᴼᴿᴵᴳᴵᴻᴬᴸ Wolfenstein" userId="215f646470bc261a" providerId="LiveId" clId="{5BFBD172-CB60-406F-BB96-F64C8F4EE7E5}" dt="2021-02-19T11:43:40.476" v="10196" actId="20577"/>
          <ac:spMkLst>
            <pc:docMk/>
            <pc:sldMk cId="4277205530" sldId="486"/>
            <ac:spMk id="10" creationId="{15EF6AB8-F1B9-4D25-B9D5-351062EFEAF2}"/>
          </ac:spMkLst>
        </pc:spChg>
        <pc:picChg chg="add mod">
          <ac:chgData name="Siniša ᵀᴴᴱ ᴼᴿᴵᴳᴵᴻᴬᴸ Wolfenstein" userId="215f646470bc261a" providerId="LiveId" clId="{5BFBD172-CB60-406F-BB96-F64C8F4EE7E5}" dt="2021-02-19T11:42:37.001" v="10117" actId="1076"/>
          <ac:picMkLst>
            <pc:docMk/>
            <pc:sldMk cId="4277205530" sldId="486"/>
            <ac:picMk id="2" creationId="{6C30B816-526E-4BF2-8146-FAB2C62C28C4}"/>
          </ac:picMkLst>
        </pc:picChg>
        <pc:picChg chg="mod">
          <ac:chgData name="Siniša ᵀᴴᴱ ᴼᴿᴵᴳᴵᴻᴬᴸ Wolfenstein" userId="215f646470bc261a" providerId="LiveId" clId="{5BFBD172-CB60-406F-BB96-F64C8F4EE7E5}" dt="2021-02-19T11:37:51.640" v="10046" actId="14826"/>
          <ac:picMkLst>
            <pc:docMk/>
            <pc:sldMk cId="4277205530" sldId="486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19T11:55:26.941" v="10527" actId="1035"/>
          <ac:picMkLst>
            <pc:docMk/>
            <pc:sldMk cId="4277205530" sldId="486"/>
            <ac:picMk id="14" creationId="{348446D7-804E-42D8-B4BE-06CF4E69FE8C}"/>
          </ac:picMkLst>
        </pc:picChg>
      </pc:sldChg>
      <pc:sldChg chg="addSp delSp modSp add del ord delAnim modAnim">
        <pc:chgData name="Siniša ᵀᴴᴱ ᴼᴿᴵᴳᴵᴻᴬᴸ Wolfenstein" userId="215f646470bc261a" providerId="LiveId" clId="{5BFBD172-CB60-406F-BB96-F64C8F4EE7E5}" dt="2021-02-27T13:27:11.887" v="12607" actId="2696"/>
        <pc:sldMkLst>
          <pc:docMk/>
          <pc:sldMk cId="3383849546" sldId="487"/>
        </pc:sldMkLst>
        <pc:spChg chg="mod">
          <ac:chgData name="Siniša ᵀᴴᴱ ᴼᴿᴵᴳᴵᴻᴬᴸ Wolfenstein" userId="215f646470bc261a" providerId="LiveId" clId="{5BFBD172-CB60-406F-BB96-F64C8F4EE7E5}" dt="2021-02-19T11:53:32.699" v="10514" actId="20577"/>
          <ac:spMkLst>
            <pc:docMk/>
            <pc:sldMk cId="3383849546" sldId="487"/>
            <ac:spMk id="6" creationId="{010AB125-9086-4261-98B4-FC5A0801347C}"/>
          </ac:spMkLst>
        </pc:spChg>
        <pc:spChg chg="del mod">
          <ac:chgData name="Siniša ᵀᴴᴱ ᴼᴿᴵᴳᴵᴻᴬᴸ Wolfenstein" userId="215f646470bc261a" providerId="LiveId" clId="{5BFBD172-CB60-406F-BB96-F64C8F4EE7E5}" dt="2021-02-19T11:48:16.577" v="10393" actId="478"/>
          <ac:spMkLst>
            <pc:docMk/>
            <pc:sldMk cId="3383849546" sldId="487"/>
            <ac:spMk id="7" creationId="{71056B52-50A8-479F-A415-3D04974C2CD9}"/>
          </ac:spMkLst>
        </pc:spChg>
        <pc:spChg chg="del mod">
          <ac:chgData name="Siniša ᵀᴴᴱ ᴼᴿᴵᴳᴵᴻᴬᴸ Wolfenstein" userId="215f646470bc261a" providerId="LiveId" clId="{5BFBD172-CB60-406F-BB96-F64C8F4EE7E5}" dt="2021-02-19T11:48:07.664" v="10391" actId="478"/>
          <ac:spMkLst>
            <pc:docMk/>
            <pc:sldMk cId="3383849546" sldId="487"/>
            <ac:spMk id="8" creationId="{88043A42-9D16-4EA2-8AA5-967449A196DB}"/>
          </ac:spMkLst>
        </pc:spChg>
        <pc:spChg chg="del">
          <ac:chgData name="Siniša ᵀᴴᴱ ᴼᴿᴵᴳᴵᴻᴬᴸ Wolfenstein" userId="215f646470bc261a" providerId="LiveId" clId="{5BFBD172-CB60-406F-BB96-F64C8F4EE7E5}" dt="2021-02-12T17:29:27.440" v="7067" actId="478"/>
          <ac:spMkLst>
            <pc:docMk/>
            <pc:sldMk cId="3383849546" sldId="487"/>
            <ac:spMk id="10" creationId="{8F592E41-8597-400C-8BC4-3457FA61B1BB}"/>
          </ac:spMkLst>
        </pc:spChg>
        <pc:spChg chg="add mod">
          <ac:chgData name="Siniša ᵀᴴᴱ ᴼᴿᴵᴳᴵᴻᴬᴸ Wolfenstein" userId="215f646470bc261a" providerId="LiveId" clId="{5BFBD172-CB60-406F-BB96-F64C8F4EE7E5}" dt="2021-02-19T11:52:00.052" v="10407" actId="20577"/>
          <ac:spMkLst>
            <pc:docMk/>
            <pc:sldMk cId="3383849546" sldId="487"/>
            <ac:spMk id="11" creationId="{5586E795-A1F3-4703-9220-F218D89FDBC4}"/>
          </ac:spMkLst>
        </pc:spChg>
        <pc:picChg chg="del mod">
          <ac:chgData name="Siniša ᵀᴴᴱ ᴼᴿᴵᴳᴵᴻᴬᴸ Wolfenstein" userId="215f646470bc261a" providerId="LiveId" clId="{5BFBD172-CB60-406F-BB96-F64C8F4EE7E5}" dt="2021-02-19T11:48:04.524" v="10390" actId="478"/>
          <ac:picMkLst>
            <pc:docMk/>
            <pc:sldMk cId="3383849546" sldId="487"/>
            <ac:picMk id="3" creationId="{90902BF3-7DAA-4FE6-B72F-5993B2DDB98F}"/>
          </ac:picMkLst>
        </pc:picChg>
        <pc:picChg chg="mod">
          <ac:chgData name="Siniša ᵀᴴᴱ ᴼᴿᴵᴳᴵᴻᴬᴸ Wolfenstein" userId="215f646470bc261a" providerId="LiveId" clId="{5BFBD172-CB60-406F-BB96-F64C8F4EE7E5}" dt="2021-02-19T11:48:29.297" v="10395" actId="14826"/>
          <ac:picMkLst>
            <pc:docMk/>
            <pc:sldMk cId="3383849546" sldId="487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5BFBD172-CB60-406F-BB96-F64C8F4EE7E5}" dt="2021-02-12T17:29:25.886" v="7066" actId="478"/>
          <ac:picMkLst>
            <pc:docMk/>
            <pc:sldMk cId="3383849546" sldId="487"/>
            <ac:picMk id="9" creationId="{0F85E3AD-ACAE-4F4E-9DD5-69D0FD4FCCB2}"/>
          </ac:picMkLst>
        </pc:picChg>
        <pc:picChg chg="mod">
          <ac:chgData name="Siniša ᵀᴴᴱ ᴼᴿᴵᴳᴵᴻᴬᴸ Wolfenstein" userId="215f646470bc261a" providerId="LiveId" clId="{5BFBD172-CB60-406F-BB96-F64C8F4EE7E5}" dt="2021-02-19T11:51:37.205" v="10402" actId="14100"/>
          <ac:picMkLst>
            <pc:docMk/>
            <pc:sldMk cId="3383849546" sldId="487"/>
            <ac:picMk id="14" creationId="{348446D7-804E-42D8-B4BE-06CF4E69FE8C}"/>
          </ac:picMkLst>
        </pc:picChg>
      </pc:sldChg>
      <pc:sldChg chg="addSp delSp modSp add del delAnim modAnim">
        <pc:chgData name="Siniša ᵀᴴᴱ ᴼᴿᴵᴳᴵᴻᴬᴸ Wolfenstein" userId="215f646470bc261a" providerId="LiveId" clId="{5BFBD172-CB60-406F-BB96-F64C8F4EE7E5}" dt="2021-02-27T13:22:37.507" v="12432" actId="2696"/>
        <pc:sldMkLst>
          <pc:docMk/>
          <pc:sldMk cId="1589357862" sldId="489"/>
        </pc:sldMkLst>
        <pc:spChg chg="add mod">
          <ac:chgData name="Siniša ᵀᴴᴱ ᴼᴿᴵᴳᴵᴻᴬᴸ Wolfenstein" userId="215f646470bc261a" providerId="LiveId" clId="{5BFBD172-CB60-406F-BB96-F64C8F4EE7E5}" dt="2021-02-19T11:29:01.882" v="9695" actId="20577"/>
          <ac:spMkLst>
            <pc:docMk/>
            <pc:sldMk cId="1589357862" sldId="489"/>
            <ac:spMk id="9" creationId="{4B56D752-463F-4BFE-8622-2CEBF039503E}"/>
          </ac:spMkLst>
        </pc:spChg>
        <pc:spChg chg="add mod">
          <ac:chgData name="Siniša ᵀᴴᴱ ᴼᴿᴵᴳᴵᴻᴬᴸ Wolfenstein" userId="215f646470bc261a" providerId="LiveId" clId="{5BFBD172-CB60-406F-BB96-F64C8F4EE7E5}" dt="2021-02-19T11:29:26.214" v="9698" actId="20577"/>
          <ac:spMkLst>
            <pc:docMk/>
            <pc:sldMk cId="1589357862" sldId="489"/>
            <ac:spMk id="10" creationId="{243CD79A-7413-49E4-8586-26A39849077B}"/>
          </ac:spMkLst>
        </pc:spChg>
        <pc:spChg chg="mod">
          <ac:chgData name="Siniša ᵀᴴᴱ ᴼᴿᴵᴳᴵᴻᴬᴸ Wolfenstein" userId="215f646470bc261a" providerId="LiveId" clId="{5BFBD172-CB60-406F-BB96-F64C8F4EE7E5}" dt="2021-02-19T11:34:29.375" v="9828" actId="20577"/>
          <ac:spMkLst>
            <pc:docMk/>
            <pc:sldMk cId="1589357862" sldId="489"/>
            <ac:spMk id="11" creationId="{6F9CE73E-9C7D-4D31-B1C0-2FFD9506C888}"/>
          </ac:spMkLst>
        </pc:spChg>
        <pc:spChg chg="add mod">
          <ac:chgData name="Siniša ᵀᴴᴱ ᴼᴿᴵᴳᴵᴻᴬᴸ Wolfenstein" userId="215f646470bc261a" providerId="LiveId" clId="{5BFBD172-CB60-406F-BB96-F64C8F4EE7E5}" dt="2021-02-19T11:29:42.940" v="9701" actId="20577"/>
          <ac:spMkLst>
            <pc:docMk/>
            <pc:sldMk cId="1589357862" sldId="489"/>
            <ac:spMk id="12" creationId="{2522A5C8-8AEA-4191-9407-C194419C86C6}"/>
          </ac:spMkLst>
        </pc:spChg>
        <pc:spChg chg="del">
          <ac:chgData name="Siniša ᵀᴴᴱ ᴼᴿᴵᴳᴵᴻᴬᴸ Wolfenstein" userId="215f646470bc261a" providerId="LiveId" clId="{5BFBD172-CB60-406F-BB96-F64C8F4EE7E5}" dt="2021-02-19T11:26:58.807" v="9577" actId="478"/>
          <ac:spMkLst>
            <pc:docMk/>
            <pc:sldMk cId="1589357862" sldId="489"/>
            <ac:spMk id="13" creationId="{6DDADE87-A8C0-44BE-9092-983536454E96}"/>
          </ac:spMkLst>
        </pc:spChg>
        <pc:spChg chg="add mod">
          <ac:chgData name="Siniša ᵀᴴᴱ ᴼᴿᴵᴳᴵᴻᴬᴸ Wolfenstein" userId="215f646470bc261a" providerId="LiveId" clId="{5BFBD172-CB60-406F-BB96-F64C8F4EE7E5}" dt="2021-02-19T11:29:50.965" v="9704" actId="1035"/>
          <ac:spMkLst>
            <pc:docMk/>
            <pc:sldMk cId="1589357862" sldId="489"/>
            <ac:spMk id="14" creationId="{825E3779-801E-4759-A5BF-FC0E212DA558}"/>
          </ac:spMkLst>
        </pc:spChg>
        <pc:spChg chg="add mod">
          <ac:chgData name="Siniša ᵀᴴᴱ ᴼᴿᴵᴳᴵᴻᴬᴸ Wolfenstein" userId="215f646470bc261a" providerId="LiveId" clId="{5BFBD172-CB60-406F-BB96-F64C8F4EE7E5}" dt="2021-02-19T11:32:57.585" v="9801" actId="14100"/>
          <ac:spMkLst>
            <pc:docMk/>
            <pc:sldMk cId="1589357862" sldId="489"/>
            <ac:spMk id="15" creationId="{C19A6F98-85B7-4E34-84F8-26F3762595D9}"/>
          </ac:spMkLst>
        </pc:spChg>
        <pc:picChg chg="mod">
          <ac:chgData name="Siniša ᵀᴴᴱ ᴼᴿᴵᴳᴵᴻᴬᴸ Wolfenstein" userId="215f646470bc261a" providerId="LiveId" clId="{5BFBD172-CB60-406F-BB96-F64C8F4EE7E5}" dt="2021-02-27T12:32:38.608" v="10656" actId="1076"/>
          <ac:picMkLst>
            <pc:docMk/>
            <pc:sldMk cId="1589357862" sldId="489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2-19T11:26:57.001" v="9576" actId="478"/>
          <ac:picMkLst>
            <pc:docMk/>
            <pc:sldMk cId="1589357862" sldId="489"/>
            <ac:picMk id="4" creationId="{C8CFDB12-6684-4491-836F-CAFE6F4D2B76}"/>
          </ac:picMkLst>
        </pc:picChg>
      </pc:sldChg>
      <pc:sldChg chg="delSp modSp add ord delAnim modAnim">
        <pc:chgData name="Siniša ᵀᴴᴱ ᴼᴿᴵᴳᴵᴻᴬᴸ Wolfenstein" userId="215f646470bc261a" providerId="LiveId" clId="{5BFBD172-CB60-406F-BB96-F64C8F4EE7E5}" dt="2021-02-27T12:36:52.831" v="10932"/>
        <pc:sldMkLst>
          <pc:docMk/>
          <pc:sldMk cId="4183136805" sldId="490"/>
        </pc:sldMkLst>
        <pc:spChg chg="del">
          <ac:chgData name="Siniša ᵀᴴᴱ ᴼᴿᴵᴳᴵᴻᴬᴸ Wolfenstein" userId="215f646470bc261a" providerId="LiveId" clId="{5BFBD172-CB60-406F-BB96-F64C8F4EE7E5}" dt="2021-02-19T11:33:48.639" v="9823" actId="478"/>
          <ac:spMkLst>
            <pc:docMk/>
            <pc:sldMk cId="4183136805" sldId="490"/>
            <ac:spMk id="8" creationId="{D48593FF-D835-47C2-BC10-D8E8DDD1FCBF}"/>
          </ac:spMkLst>
        </pc:spChg>
        <pc:spChg chg="del mod">
          <ac:chgData name="Siniša ᵀᴴᴱ ᴼᴿᴵᴳᴵᴻᴬᴸ Wolfenstein" userId="215f646470bc261a" providerId="LiveId" clId="{5BFBD172-CB60-406F-BB96-F64C8F4EE7E5}" dt="2021-02-27T12:32:51.738" v="10662" actId="478"/>
          <ac:spMkLst>
            <pc:docMk/>
            <pc:sldMk cId="4183136805" sldId="490"/>
            <ac:spMk id="9" creationId="{4B56D752-463F-4BFE-8622-2CEBF039503E}"/>
          </ac:spMkLst>
        </pc:spChg>
        <pc:spChg chg="del mod">
          <ac:chgData name="Siniša ᵀᴴᴱ ᴼᴿᴵᴳᴵᴻᴬᴸ Wolfenstein" userId="215f646470bc261a" providerId="LiveId" clId="{5BFBD172-CB60-406F-BB96-F64C8F4EE7E5}" dt="2021-02-27T12:32:49.980" v="10661" actId="478"/>
          <ac:spMkLst>
            <pc:docMk/>
            <pc:sldMk cId="4183136805" sldId="490"/>
            <ac:spMk id="10" creationId="{243CD79A-7413-49E4-8586-26A39849077B}"/>
          </ac:spMkLst>
        </pc:spChg>
        <pc:spChg chg="mod">
          <ac:chgData name="Siniša ᵀᴴᴱ ᴼᴿᴵᴳᴵᴻᴬᴸ Wolfenstein" userId="215f646470bc261a" providerId="LiveId" clId="{5BFBD172-CB60-406F-BB96-F64C8F4EE7E5}" dt="2021-02-27T12:36:36.768" v="10930" actId="122"/>
          <ac:spMkLst>
            <pc:docMk/>
            <pc:sldMk cId="4183136805" sldId="490"/>
            <ac:spMk id="11" creationId="{6F9CE73E-9C7D-4D31-B1C0-2FFD9506C888}"/>
          </ac:spMkLst>
        </pc:spChg>
        <pc:spChg chg="del mod">
          <ac:chgData name="Siniša ᵀᴴᴱ ᴼᴿᴵᴳᴵᴻᴬᴸ Wolfenstein" userId="215f646470bc261a" providerId="LiveId" clId="{5BFBD172-CB60-406F-BB96-F64C8F4EE7E5}" dt="2021-02-27T12:32:47.580" v="10659" actId="478"/>
          <ac:spMkLst>
            <pc:docMk/>
            <pc:sldMk cId="4183136805" sldId="490"/>
            <ac:spMk id="12" creationId="{2522A5C8-8AEA-4191-9407-C194419C86C6}"/>
          </ac:spMkLst>
        </pc:spChg>
        <pc:spChg chg="del mod">
          <ac:chgData name="Siniša ᵀᴴᴱ ᴼᴿᴵᴳᴵᴻᴬᴸ Wolfenstein" userId="215f646470bc261a" providerId="LiveId" clId="{5BFBD172-CB60-406F-BB96-F64C8F4EE7E5}" dt="2021-02-27T12:32:52.932" v="10663" actId="478"/>
          <ac:spMkLst>
            <pc:docMk/>
            <pc:sldMk cId="4183136805" sldId="490"/>
            <ac:spMk id="14" creationId="{825E3779-801E-4759-A5BF-FC0E212DA558}"/>
          </ac:spMkLst>
        </pc:spChg>
        <pc:spChg chg="del">
          <ac:chgData name="Siniša ᵀᴴᴱ ᴼᴿᴵᴳᴵᴻᴬᴸ Wolfenstein" userId="215f646470bc261a" providerId="LiveId" clId="{5BFBD172-CB60-406F-BB96-F64C8F4EE7E5}" dt="2021-02-19T11:34:17.164" v="9827" actId="478"/>
          <ac:spMkLst>
            <pc:docMk/>
            <pc:sldMk cId="4183136805" sldId="490"/>
            <ac:spMk id="15" creationId="{C19A6F98-85B7-4E34-84F8-26F3762595D9}"/>
          </ac:spMkLst>
        </pc:spChg>
        <pc:picChg chg="mod">
          <ac:chgData name="Siniša ᵀᴴᴱ ᴼᴿᴵᴳᴵᴻᴬᴸ Wolfenstein" userId="215f646470bc261a" providerId="LiveId" clId="{5BFBD172-CB60-406F-BB96-F64C8F4EE7E5}" dt="2021-02-27T12:35:05.991" v="10808" actId="14826"/>
          <ac:picMkLst>
            <pc:docMk/>
            <pc:sldMk cId="4183136805" sldId="490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5BFBD172-CB60-406F-BB96-F64C8F4EE7E5}" dt="2021-02-27T12:34:50.242" v="10805" actId="1076"/>
          <ac:picMkLst>
            <pc:docMk/>
            <pc:sldMk cId="4183136805" sldId="490"/>
            <ac:picMk id="3" creationId="{A28935E5-DB7F-48EB-AD70-57EC8FA792E6}"/>
          </ac:picMkLst>
        </pc:picChg>
      </pc:sldChg>
      <pc:sldChg chg="delSp new add del">
        <pc:chgData name="Siniša ᵀᴴᴱ ᴼᴿᴵᴳᴵᴻᴬᴸ Wolfenstein" userId="215f646470bc261a" providerId="LiveId" clId="{5BFBD172-CB60-406F-BB96-F64C8F4EE7E5}" dt="2021-02-27T13:42:50.321" v="12771" actId="2696"/>
        <pc:sldMkLst>
          <pc:docMk/>
          <pc:sldMk cId="2826858963" sldId="491"/>
        </pc:sldMkLst>
        <pc:spChg chg="del">
          <ac:chgData name="Siniša ᵀᴴᴱ ᴼᴿᴵᴳᴵᴻᴬᴸ Wolfenstein" userId="215f646470bc261a" providerId="LiveId" clId="{5BFBD172-CB60-406F-BB96-F64C8F4EE7E5}" dt="2021-02-27T12:26:11.543" v="10654" actId="478"/>
          <ac:spMkLst>
            <pc:docMk/>
            <pc:sldMk cId="2826858963" sldId="491"/>
            <ac:spMk id="2" creationId="{D46FF8E5-6781-48D2-93BB-FC6F8F3F3EBD}"/>
          </ac:spMkLst>
        </pc:spChg>
        <pc:spChg chg="del">
          <ac:chgData name="Siniša ᵀᴴᴱ ᴼᴿᴵᴳᴵᴻᴬᴸ Wolfenstein" userId="215f646470bc261a" providerId="LiveId" clId="{5BFBD172-CB60-406F-BB96-F64C8F4EE7E5}" dt="2021-02-27T12:26:13.076" v="10655" actId="478"/>
          <ac:spMkLst>
            <pc:docMk/>
            <pc:sldMk cId="2826858963" sldId="491"/>
            <ac:spMk id="3" creationId="{5AC2054E-1076-41C5-B2A4-C1ECFE3FA5F7}"/>
          </ac:spMkLst>
        </pc:spChg>
      </pc:sldChg>
      <pc:sldChg chg="addSp modSp add modAnim">
        <pc:chgData name="Siniša ᵀᴴᴱ ᴼᴿᴵᴳᴵᴻᴬᴸ Wolfenstein" userId="215f646470bc261a" providerId="LiveId" clId="{5BFBD172-CB60-406F-BB96-F64C8F4EE7E5}" dt="2021-02-27T12:39:25.913" v="10974" actId="14100"/>
        <pc:sldMkLst>
          <pc:docMk/>
          <pc:sldMk cId="3330061528" sldId="492"/>
        </pc:sldMkLst>
        <pc:spChg chg="mod">
          <ac:chgData name="Siniša ᵀᴴᴱ ᴼᴿᴵᴳᴵᴻᴬᴸ Wolfenstein" userId="215f646470bc261a" providerId="LiveId" clId="{5BFBD172-CB60-406F-BB96-F64C8F4EE7E5}" dt="2021-02-27T12:36:06.961" v="10872" actId="1076"/>
          <ac:spMkLst>
            <pc:docMk/>
            <pc:sldMk cId="3330061528" sldId="492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2:35:34.247" v="10812" actId="1076"/>
          <ac:picMkLst>
            <pc:docMk/>
            <pc:sldMk cId="3330061528" sldId="492"/>
            <ac:picMk id="3" creationId="{A28935E5-DB7F-48EB-AD70-57EC8FA792E6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7:56.783" v="10936" actId="1076"/>
          <ac:picMkLst>
            <pc:docMk/>
            <pc:sldMk cId="3330061528" sldId="492"/>
            <ac:picMk id="5" creationId="{FAD314E0-327B-4012-9F93-1AE523D45597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03.425" v="10942" actId="1037"/>
          <ac:picMkLst>
            <pc:docMk/>
            <pc:sldMk cId="3330061528" sldId="492"/>
            <ac:picMk id="6" creationId="{0616A0F5-32E9-4E80-B75A-A2F3F1BCDE64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10.755" v="10946" actId="1076"/>
          <ac:picMkLst>
            <pc:docMk/>
            <pc:sldMk cId="3330061528" sldId="492"/>
            <ac:picMk id="7" creationId="{A406CB19-4BC6-46E9-A4BB-CB5ED3C046A2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20.419" v="10949" actId="14100"/>
          <ac:picMkLst>
            <pc:docMk/>
            <pc:sldMk cId="3330061528" sldId="492"/>
            <ac:picMk id="8" creationId="{5E9B16A4-1021-4F21-827C-1DA4C5BAA813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33.915" v="10953" actId="1076"/>
          <ac:picMkLst>
            <pc:docMk/>
            <pc:sldMk cId="3330061528" sldId="492"/>
            <ac:picMk id="9" creationId="{14D7EE0F-96F1-404F-B56E-5E515B13F4C2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41.361" v="10957" actId="14100"/>
          <ac:picMkLst>
            <pc:docMk/>
            <pc:sldMk cId="3330061528" sldId="492"/>
            <ac:picMk id="10" creationId="{E66B5ABA-9249-45D0-A86E-4A8173D8ED07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52.431" v="10961" actId="1076"/>
          <ac:picMkLst>
            <pc:docMk/>
            <pc:sldMk cId="3330061528" sldId="492"/>
            <ac:picMk id="12" creationId="{98C9DA9D-F620-477E-9211-C1F1BD9A3C14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8:58.029" v="10964" actId="1076"/>
          <ac:picMkLst>
            <pc:docMk/>
            <pc:sldMk cId="3330061528" sldId="492"/>
            <ac:picMk id="13" creationId="{ECE330EB-3CA0-4944-A129-0D246E375A8F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9:08.247" v="10969" actId="1076"/>
          <ac:picMkLst>
            <pc:docMk/>
            <pc:sldMk cId="3330061528" sldId="492"/>
            <ac:picMk id="14" creationId="{0D46F0E3-40C8-44F2-A79C-ED41741360EA}"/>
          </ac:picMkLst>
        </pc:picChg>
        <pc:picChg chg="add mod">
          <ac:chgData name="Siniša ᵀᴴᴱ ᴼᴿᴵᴳᴵᴻᴬᴸ Wolfenstein" userId="215f646470bc261a" providerId="LiveId" clId="{5BFBD172-CB60-406F-BB96-F64C8F4EE7E5}" dt="2021-02-27T12:39:25.913" v="10974" actId="14100"/>
          <ac:picMkLst>
            <pc:docMk/>
            <pc:sldMk cId="3330061528" sldId="492"/>
            <ac:picMk id="15" creationId="{D29FAC42-F2F0-4877-B8CE-85E2F4809814}"/>
          </ac:picMkLst>
        </pc:picChg>
      </pc:sldChg>
      <pc:sldChg chg="addSp delSp modSp add modAnim">
        <pc:chgData name="Siniša ᵀᴴᴱ ᴼᴿᴵᴳᴵᴻᴬᴸ Wolfenstein" userId="215f646470bc261a" providerId="LiveId" clId="{5BFBD172-CB60-406F-BB96-F64C8F4EE7E5}" dt="2021-02-27T12:45:57.623" v="11137"/>
        <pc:sldMkLst>
          <pc:docMk/>
          <pc:sldMk cId="3678779715" sldId="493"/>
        </pc:sldMkLst>
        <pc:spChg chg="add mod">
          <ac:chgData name="Siniša ᵀᴴᴱ ᴼᴿᴵᴳᴵᴻᴬᴸ Wolfenstein" userId="215f646470bc261a" providerId="LiveId" clId="{5BFBD172-CB60-406F-BB96-F64C8F4EE7E5}" dt="2021-02-27T12:45:12.675" v="11127" actId="14100"/>
          <ac:spMkLst>
            <pc:docMk/>
            <pc:sldMk cId="3678779715" sldId="493"/>
            <ac:spMk id="9" creationId="{C784B694-1AE5-4751-A789-EFA2E5F6B1F4}"/>
          </ac:spMkLst>
        </pc:spChg>
        <pc:spChg chg="add mod">
          <ac:chgData name="Siniša ᵀᴴᴱ ᴼᴿᴵᴳᴵᴻᴬᴸ Wolfenstein" userId="215f646470bc261a" providerId="LiveId" clId="{5BFBD172-CB60-406F-BB96-F64C8F4EE7E5}" dt="2021-02-27T12:45:47.999" v="11135" actId="1076"/>
          <ac:spMkLst>
            <pc:docMk/>
            <pc:sldMk cId="3678779715" sldId="493"/>
            <ac:spMk id="10" creationId="{8BC4BA73-E74C-4619-A264-232FB6B0F99C}"/>
          </ac:spMkLst>
        </pc:spChg>
        <pc:spChg chg="mod">
          <ac:chgData name="Siniša ᵀᴴᴱ ᴼᴿᴵᴳᴵᴻᴬᴸ Wolfenstein" userId="215f646470bc261a" providerId="LiveId" clId="{5BFBD172-CB60-406F-BB96-F64C8F4EE7E5}" dt="2021-02-27T12:43:59.151" v="11107" actId="14100"/>
          <ac:spMkLst>
            <pc:docMk/>
            <pc:sldMk cId="3678779715" sldId="493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2:40:41.842" v="10981" actId="14100"/>
          <ac:picMkLst>
            <pc:docMk/>
            <pc:sldMk cId="3678779715" sldId="493"/>
            <ac:picMk id="3" creationId="{A28935E5-DB7F-48EB-AD70-57EC8FA792E6}"/>
          </ac:picMkLst>
        </pc:picChg>
        <pc:picChg chg="add mod">
          <ac:chgData name="Siniša ᵀᴴᴱ ᴼᴿᴵᴳᴵᴻᴬᴸ Wolfenstein" userId="215f646470bc261a" providerId="LiveId" clId="{5BFBD172-CB60-406F-BB96-F64C8F4EE7E5}" dt="2021-02-27T12:43:20.898" v="11007" actId="1076"/>
          <ac:picMkLst>
            <pc:docMk/>
            <pc:sldMk cId="3678779715" sldId="493"/>
            <ac:picMk id="8" creationId="{7423D6D1-7996-4B1E-AF52-A3768583AA31}"/>
          </ac:picMkLst>
        </pc:picChg>
        <pc:picChg chg="add del mod">
          <ac:chgData name="Siniša ᵀᴴᴱ ᴼᴿᴵᴳᴵᴻᴬᴸ Wolfenstein" userId="215f646470bc261a" providerId="LiveId" clId="{5BFBD172-CB60-406F-BB96-F64C8F4EE7E5}" dt="2021-02-27T12:42:13.825" v="10996"/>
          <ac:picMkLst>
            <pc:docMk/>
            <pc:sldMk cId="3678779715" sldId="493"/>
            <ac:picMk id="1026" creationId="{AD91A2D0-9696-4577-8DC5-3064D418151C}"/>
          </ac:picMkLst>
        </pc:picChg>
        <pc:picChg chg="add del mod">
          <ac:chgData name="Siniša ᵀᴴᴱ ᴼᴿᴵᴳᴵᴻᴬᴸ Wolfenstein" userId="215f646470bc261a" providerId="LiveId" clId="{5BFBD172-CB60-406F-BB96-F64C8F4EE7E5}" dt="2021-02-27T12:43:12.436" v="11004" actId="478"/>
          <ac:picMkLst>
            <pc:docMk/>
            <pc:sldMk cId="3678779715" sldId="493"/>
            <ac:picMk id="1028" creationId="{71BFD423-06A5-49E2-8BC3-56478BF0805B}"/>
          </ac:picMkLst>
        </pc:picChg>
        <pc:picChg chg="add del">
          <ac:chgData name="Siniša ᵀᴴᴱ ᴼᴿᴵᴳᴵᴻᴬᴸ Wolfenstein" userId="215f646470bc261a" providerId="LiveId" clId="{5BFBD172-CB60-406F-BB96-F64C8F4EE7E5}" dt="2021-02-27T12:43:13.092" v="11005"/>
          <ac:picMkLst>
            <pc:docMk/>
            <pc:sldMk cId="3678779715" sldId="493"/>
            <ac:picMk id="1030" creationId="{443F62A5-ACEE-4908-BE5C-477801836E0A}"/>
          </ac:picMkLst>
        </pc:picChg>
      </pc:sldChg>
      <pc:sldChg chg="addSp modSp add ord modAnim">
        <pc:chgData name="Siniša ᵀᴴᴱ ᴼᴿᴵᴳᴵᴻᴬᴸ Wolfenstein" userId="215f646470bc261a" providerId="LiveId" clId="{5BFBD172-CB60-406F-BB96-F64C8F4EE7E5}" dt="2021-02-27T12:56:29.402" v="11751" actId="14100"/>
        <pc:sldMkLst>
          <pc:docMk/>
          <pc:sldMk cId="3593069567" sldId="494"/>
        </pc:sldMkLst>
        <pc:spChg chg="add mod">
          <ac:chgData name="Siniša ᵀᴴᴱ ᴼᴿᴵᴳᴵᴻᴬᴸ Wolfenstein" userId="215f646470bc261a" providerId="LiveId" clId="{5BFBD172-CB60-406F-BB96-F64C8F4EE7E5}" dt="2021-02-27T12:56:29.402" v="11751" actId="14100"/>
          <ac:spMkLst>
            <pc:docMk/>
            <pc:sldMk cId="3593069567" sldId="494"/>
            <ac:spMk id="5" creationId="{8143B7E0-2806-4B92-B708-0B6C7FE1624B}"/>
          </ac:spMkLst>
        </pc:spChg>
        <pc:spChg chg="mod">
          <ac:chgData name="Siniša ᵀᴴᴱ ᴼᴿᴵᴳᴵᴻᴬᴸ Wolfenstein" userId="215f646470bc261a" providerId="LiveId" clId="{5BFBD172-CB60-406F-BB96-F64C8F4EE7E5}" dt="2021-02-27T12:55:27.222" v="11660" actId="14100"/>
          <ac:spMkLst>
            <pc:docMk/>
            <pc:sldMk cId="3593069567" sldId="494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2:55:05.029" v="11647" actId="1076"/>
          <ac:picMkLst>
            <pc:docMk/>
            <pc:sldMk cId="3593069567" sldId="494"/>
            <ac:picMk id="3" creationId="{A28935E5-DB7F-48EB-AD70-57EC8FA792E6}"/>
          </ac:picMkLst>
        </pc:picChg>
      </pc:sldChg>
      <pc:sldChg chg="delSp modSp add delAnim modAnim">
        <pc:chgData name="Siniša ᵀᴴᴱ ᴼᴿᴵᴳᴵᴻᴬᴸ Wolfenstein" userId="215f646470bc261a" providerId="LiveId" clId="{5BFBD172-CB60-406F-BB96-F64C8F4EE7E5}" dt="2021-02-27T13:09:55.883" v="12062" actId="20577"/>
        <pc:sldMkLst>
          <pc:docMk/>
          <pc:sldMk cId="1573558832" sldId="495"/>
        </pc:sldMkLst>
        <pc:spChg chg="mod">
          <ac:chgData name="Siniša ᵀᴴᴱ ᴼᴿᴵᴳᴵᴻᴬᴸ Wolfenstein" userId="215f646470bc261a" providerId="LiveId" clId="{5BFBD172-CB60-406F-BB96-F64C8F4EE7E5}" dt="2021-02-27T13:08:23.743" v="11961" actId="14100"/>
          <ac:spMkLst>
            <pc:docMk/>
            <pc:sldMk cId="1573558832" sldId="495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2-27T13:00:34.910" v="11759" actId="478"/>
          <ac:spMkLst>
            <pc:docMk/>
            <pc:sldMk cId="1573558832" sldId="495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5BFBD172-CB60-406F-BB96-F64C8F4EE7E5}" dt="2021-02-27T13:09:20.195" v="12012" actId="20577"/>
          <ac:spMkLst>
            <pc:docMk/>
            <pc:sldMk cId="1573558832" sldId="495"/>
            <ac:spMk id="8" creationId="{5D75EBE1-F498-4911-8086-B8DA30C37CA4}"/>
          </ac:spMkLst>
        </pc:spChg>
        <pc:spChg chg="mod">
          <ac:chgData name="Siniša ᵀᴴᴱ ᴼᴿᴵᴳᴵᴻᴬᴸ Wolfenstein" userId="215f646470bc261a" providerId="LiveId" clId="{5BFBD172-CB60-406F-BB96-F64C8F4EE7E5}" dt="2021-02-27T13:09:36.168" v="12033" actId="20577"/>
          <ac:spMkLst>
            <pc:docMk/>
            <pc:sldMk cId="1573558832" sldId="495"/>
            <ac:spMk id="9" creationId="{04AC9734-10B1-4507-9882-D24F89E59F2F}"/>
          </ac:spMkLst>
        </pc:spChg>
        <pc:spChg chg="mod">
          <ac:chgData name="Siniša ᵀᴴᴱ ᴼᴿᴵᴳᴵᴻᴬᴸ Wolfenstein" userId="215f646470bc261a" providerId="LiveId" clId="{5BFBD172-CB60-406F-BB96-F64C8F4EE7E5}" dt="2021-02-27T13:09:55.883" v="12062" actId="20577"/>
          <ac:spMkLst>
            <pc:docMk/>
            <pc:sldMk cId="1573558832" sldId="495"/>
            <ac:spMk id="10" creationId="{FE6B7108-961B-457D-B396-876F4C81A0B8}"/>
          </ac:spMkLst>
        </pc:spChg>
        <pc:spChg chg="del mod">
          <ac:chgData name="Siniša ᵀᴴᴱ ᴼᴿᴵᴳᴵᴻᴬᴸ Wolfenstein" userId="215f646470bc261a" providerId="LiveId" clId="{5BFBD172-CB60-406F-BB96-F64C8F4EE7E5}" dt="2021-02-27T13:08:49.062" v="11968" actId="478"/>
          <ac:spMkLst>
            <pc:docMk/>
            <pc:sldMk cId="1573558832" sldId="495"/>
            <ac:spMk id="11" creationId="{FB791871-0E05-4131-AF8C-790F797B5DFA}"/>
          </ac:spMkLst>
        </pc:spChg>
        <pc:spChg chg="del">
          <ac:chgData name="Siniša ᵀᴴᴱ ᴼᴿᴵᴳᴵᴻᴬᴸ Wolfenstein" userId="215f646470bc261a" providerId="LiveId" clId="{5BFBD172-CB60-406F-BB96-F64C8F4EE7E5}" dt="2021-02-27T13:08:50.952" v="11969" actId="478"/>
          <ac:spMkLst>
            <pc:docMk/>
            <pc:sldMk cId="1573558832" sldId="495"/>
            <ac:spMk id="12" creationId="{882051FA-57B7-4A62-A343-71744C04E752}"/>
          </ac:spMkLst>
        </pc:spChg>
        <pc:picChg chg="mod">
          <ac:chgData name="Siniša ᵀᴴᴱ ᴼᴿᴵᴳᴵᴻᴬᴸ Wolfenstein" userId="215f646470bc261a" providerId="LiveId" clId="{5BFBD172-CB60-406F-BB96-F64C8F4EE7E5}" dt="2021-02-27T13:08:27.841" v="11963" actId="14100"/>
          <ac:picMkLst>
            <pc:docMk/>
            <pc:sldMk cId="1573558832" sldId="495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2-27T13:01:22.718" v="11765" actId="14826"/>
          <ac:picMkLst>
            <pc:docMk/>
            <pc:sldMk cId="1573558832" sldId="495"/>
            <ac:picMk id="4" creationId="{1B2619D9-4F98-4A11-8FFE-57C7EB1F529A}"/>
          </ac:picMkLst>
        </pc:picChg>
      </pc:sldChg>
      <pc:sldChg chg="addSp modSp add modAnim">
        <pc:chgData name="Siniša ᵀᴴᴱ ᴼᴿᴵᴳᴵᴻᴬᴸ Wolfenstein" userId="215f646470bc261a" providerId="LiveId" clId="{5BFBD172-CB60-406F-BB96-F64C8F4EE7E5}" dt="2021-02-27T13:14:29.632" v="12292" actId="1035"/>
        <pc:sldMkLst>
          <pc:docMk/>
          <pc:sldMk cId="463136782" sldId="496"/>
        </pc:sldMkLst>
        <pc:spChg chg="add mod">
          <ac:chgData name="Siniša ᵀᴴᴱ ᴼᴿᴵᴳᴵᴻᴬᴸ Wolfenstein" userId="215f646470bc261a" providerId="LiveId" clId="{5BFBD172-CB60-406F-BB96-F64C8F4EE7E5}" dt="2021-02-27T13:13:45.993" v="12276" actId="20577"/>
          <ac:spMkLst>
            <pc:docMk/>
            <pc:sldMk cId="463136782" sldId="496"/>
            <ac:spMk id="6" creationId="{72827B38-1002-42D7-847D-46A3E9CF5330}"/>
          </ac:spMkLst>
        </pc:spChg>
        <pc:spChg chg="add mod">
          <ac:chgData name="Siniša ᵀᴴᴱ ᴼᴿᴵᴳᴵᴻᴬᴸ Wolfenstein" userId="215f646470bc261a" providerId="LiveId" clId="{5BFBD172-CB60-406F-BB96-F64C8F4EE7E5}" dt="2021-02-27T13:14:29.632" v="12292" actId="1035"/>
          <ac:spMkLst>
            <pc:docMk/>
            <pc:sldMk cId="463136782" sldId="496"/>
            <ac:spMk id="7" creationId="{40591DDC-0436-49D4-B2FF-E56120EB9DD2}"/>
          </ac:spMkLst>
        </pc:spChg>
        <pc:spChg chg="mod">
          <ac:chgData name="Siniša ᵀᴴᴱ ᴼᴿᴵᴳᴵᴻᴬᴸ Wolfenstein" userId="215f646470bc261a" providerId="LiveId" clId="{5BFBD172-CB60-406F-BB96-F64C8F4EE7E5}" dt="2021-02-27T13:10:27.865" v="12075" actId="20577"/>
          <ac:spMkLst>
            <pc:docMk/>
            <pc:sldMk cId="463136782" sldId="496"/>
            <ac:spMk id="8" creationId="{D48593FF-D835-47C2-BC10-D8E8DDD1FCBF}"/>
          </ac:spMkLst>
        </pc:spChg>
        <pc:spChg chg="mod">
          <ac:chgData name="Siniša ᵀᴴᴱ ᴼᴿᴵᴳᴵᴻᴬᴸ Wolfenstein" userId="215f646470bc261a" providerId="LiveId" clId="{5BFBD172-CB60-406F-BB96-F64C8F4EE7E5}" dt="2021-02-27T13:12:51.634" v="12263" actId="1076"/>
          <ac:spMkLst>
            <pc:docMk/>
            <pc:sldMk cId="463136782" sldId="496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3:10:54.075" v="12076" actId="14826"/>
          <ac:picMkLst>
            <pc:docMk/>
            <pc:sldMk cId="463136782" sldId="496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5BFBD172-CB60-406F-BB96-F64C8F4EE7E5}" dt="2021-02-27T13:12:54.197" v="12264" actId="1076"/>
          <ac:picMkLst>
            <pc:docMk/>
            <pc:sldMk cId="463136782" sldId="496"/>
            <ac:picMk id="3" creationId="{A28935E5-DB7F-48EB-AD70-57EC8FA792E6}"/>
          </ac:picMkLst>
        </pc:picChg>
      </pc:sldChg>
      <pc:sldChg chg="addSp delSp modSp add delAnim modAnim">
        <pc:chgData name="Siniša ᵀᴴᴱ ᴼᴿᴵᴳᴵᴻᴬᴸ Wolfenstein" userId="215f646470bc261a" providerId="LiveId" clId="{5BFBD172-CB60-406F-BB96-F64C8F4EE7E5}" dt="2021-02-27T13:20:20.241" v="12392" actId="20577"/>
        <pc:sldMkLst>
          <pc:docMk/>
          <pc:sldMk cId="891964435" sldId="497"/>
        </pc:sldMkLst>
        <pc:spChg chg="mod">
          <ac:chgData name="Siniša ᵀᴴᴱ ᴼᴿᴵᴳᴵᴻᴬᴸ Wolfenstein" userId="215f646470bc261a" providerId="LiveId" clId="{5BFBD172-CB60-406F-BB96-F64C8F4EE7E5}" dt="2021-02-27T13:18:56.378" v="12364" actId="20577"/>
          <ac:spMkLst>
            <pc:docMk/>
            <pc:sldMk cId="891964435" sldId="49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27T13:17:41.080" v="12296" actId="20577"/>
          <ac:spMkLst>
            <pc:docMk/>
            <pc:sldMk cId="891964435" sldId="497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5BFBD172-CB60-406F-BB96-F64C8F4EE7E5}" dt="2021-02-27T13:19:43.023" v="12373" actId="20577"/>
          <ac:spMkLst>
            <pc:docMk/>
            <pc:sldMk cId="891964435" sldId="497"/>
            <ac:spMk id="8" creationId="{5D75EBE1-F498-4911-8086-B8DA30C37CA4}"/>
          </ac:spMkLst>
        </pc:spChg>
        <pc:spChg chg="del">
          <ac:chgData name="Siniša ᵀᴴᴱ ᴼᴿᴵᴳᴵᴻᴬᴸ Wolfenstein" userId="215f646470bc261a" providerId="LiveId" clId="{5BFBD172-CB60-406F-BB96-F64C8F4EE7E5}" dt="2021-02-27T13:19:59.749" v="12378" actId="478"/>
          <ac:spMkLst>
            <pc:docMk/>
            <pc:sldMk cId="891964435" sldId="497"/>
            <ac:spMk id="9" creationId="{04AC9734-10B1-4507-9882-D24F89E59F2F}"/>
          </ac:spMkLst>
        </pc:spChg>
        <pc:spChg chg="add mod">
          <ac:chgData name="Siniša ᵀᴴᴱ ᴼᴿᴵᴳᴵᴻᴬᴸ Wolfenstein" userId="215f646470bc261a" providerId="LiveId" clId="{5BFBD172-CB60-406F-BB96-F64C8F4EE7E5}" dt="2021-02-27T13:19:57.324" v="12377" actId="1076"/>
          <ac:spMkLst>
            <pc:docMk/>
            <pc:sldMk cId="891964435" sldId="497"/>
            <ac:spMk id="11" creationId="{6AEF989B-4B72-4F11-8728-C7F216E34039}"/>
          </ac:spMkLst>
        </pc:spChg>
        <pc:spChg chg="add mod">
          <ac:chgData name="Siniša ᵀᴴᴱ ᴼᴿᴵᴳᴵᴻᴬᴸ Wolfenstein" userId="215f646470bc261a" providerId="LiveId" clId="{5BFBD172-CB60-406F-BB96-F64C8F4EE7E5}" dt="2021-02-27T13:20:16.703" v="12387" actId="20577"/>
          <ac:spMkLst>
            <pc:docMk/>
            <pc:sldMk cId="891964435" sldId="497"/>
            <ac:spMk id="12" creationId="{46C22FC4-5E5D-4C84-878B-9D84291AAF41}"/>
          </ac:spMkLst>
        </pc:spChg>
        <pc:spChg chg="add mod">
          <ac:chgData name="Siniša ᵀᴴᴱ ᴼᴿᴵᴳᴵᴻᴬᴸ Wolfenstein" userId="215f646470bc261a" providerId="LiveId" clId="{5BFBD172-CB60-406F-BB96-F64C8F4EE7E5}" dt="2021-02-27T13:20:20.241" v="12392" actId="20577"/>
          <ac:spMkLst>
            <pc:docMk/>
            <pc:sldMk cId="891964435" sldId="497"/>
            <ac:spMk id="13" creationId="{9EE4BB5F-103D-4478-B82B-CC3D6331F69F}"/>
          </ac:spMkLst>
        </pc:spChg>
        <pc:picChg chg="mod">
          <ac:chgData name="Siniša ᵀᴴᴱ ᴼᴿᴵᴳᴵᴻᴬᴸ Wolfenstein" userId="215f646470bc261a" providerId="LiveId" clId="{5BFBD172-CB60-406F-BB96-F64C8F4EE7E5}" dt="2021-02-27T13:18:22.563" v="12301" actId="14100"/>
          <ac:picMkLst>
            <pc:docMk/>
            <pc:sldMk cId="891964435" sldId="49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2-27T13:17:49.216" v="12297" actId="14826"/>
          <ac:picMkLst>
            <pc:docMk/>
            <pc:sldMk cId="891964435" sldId="497"/>
            <ac:picMk id="4" creationId="{1B2619D9-4F98-4A11-8FFE-57C7EB1F529A}"/>
          </ac:picMkLst>
        </pc:picChg>
        <pc:picChg chg="add del">
          <ac:chgData name="Siniša ᵀᴴᴱ ᴼᴿᴵᴳᴵᴻᴬᴸ Wolfenstein" userId="215f646470bc261a" providerId="LiveId" clId="{5BFBD172-CB60-406F-BB96-F64C8F4EE7E5}" dt="2021-02-27T13:19:50.006" v="12375"/>
          <ac:picMkLst>
            <pc:docMk/>
            <pc:sldMk cId="891964435" sldId="497"/>
            <ac:picMk id="10" creationId="{C675434F-37D7-451E-B9F6-96E7755C11A0}"/>
          </ac:picMkLst>
        </pc:picChg>
      </pc:sldChg>
      <pc:sldChg chg="delSp modSp add delAnim modAnim">
        <pc:chgData name="Siniša ᵀᴴᴱ ᴼᴿᴵᴳᴵᴻᴬᴸ Wolfenstein" userId="215f646470bc261a" providerId="LiveId" clId="{5BFBD172-CB60-406F-BB96-F64C8F4EE7E5}" dt="2021-02-27T13:22:34.289" v="12431" actId="1076"/>
        <pc:sldMkLst>
          <pc:docMk/>
          <pc:sldMk cId="848592295" sldId="498"/>
        </pc:sldMkLst>
        <pc:spChg chg="del">
          <ac:chgData name="Siniša ᵀᴴᴱ ᴼᴿᴵᴳᴵᴻᴬᴸ Wolfenstein" userId="215f646470bc261a" providerId="LiveId" clId="{5BFBD172-CB60-406F-BB96-F64C8F4EE7E5}" dt="2021-02-27T13:21:12.035" v="12398" actId="478"/>
          <ac:spMkLst>
            <pc:docMk/>
            <pc:sldMk cId="848592295" sldId="498"/>
            <ac:spMk id="6" creationId="{72827B38-1002-42D7-847D-46A3E9CF5330}"/>
          </ac:spMkLst>
        </pc:spChg>
        <pc:spChg chg="del">
          <ac:chgData name="Siniša ᵀᴴᴱ ᴼᴿᴵᴳᴵᴻᴬᴸ Wolfenstein" userId="215f646470bc261a" providerId="LiveId" clId="{5BFBD172-CB60-406F-BB96-F64C8F4EE7E5}" dt="2021-02-27T13:21:09.928" v="12397" actId="478"/>
          <ac:spMkLst>
            <pc:docMk/>
            <pc:sldMk cId="848592295" sldId="498"/>
            <ac:spMk id="7" creationId="{40591DDC-0436-49D4-B2FF-E56120EB9DD2}"/>
          </ac:spMkLst>
        </pc:spChg>
        <pc:spChg chg="mod">
          <ac:chgData name="Siniša ᵀᴴᴱ ᴼᴿᴵᴳᴵᴻᴬᴸ Wolfenstein" userId="215f646470bc261a" providerId="LiveId" clId="{5BFBD172-CB60-406F-BB96-F64C8F4EE7E5}" dt="2021-02-27T13:22:24.218" v="12430" actId="20577"/>
          <ac:spMkLst>
            <pc:docMk/>
            <pc:sldMk cId="848592295" sldId="498"/>
            <ac:spMk id="11" creationId="{6F9CE73E-9C7D-4D31-B1C0-2FFD9506C888}"/>
          </ac:spMkLst>
        </pc:spChg>
        <pc:picChg chg="mod">
          <ac:chgData name="Siniša ᵀᴴᴱ ᴼᴿᴵᴳᴵᴻᴬᴸ Wolfenstein" userId="215f646470bc261a" providerId="LiveId" clId="{5BFBD172-CB60-406F-BB96-F64C8F4EE7E5}" dt="2021-02-27T13:22:34.289" v="12431" actId="1076"/>
          <ac:picMkLst>
            <pc:docMk/>
            <pc:sldMk cId="848592295" sldId="498"/>
            <ac:picMk id="3" creationId="{A28935E5-DB7F-48EB-AD70-57EC8FA792E6}"/>
          </ac:picMkLst>
        </pc:picChg>
      </pc:sldChg>
      <pc:sldChg chg="addSp delSp modSp add addAnim delAnim modAnim">
        <pc:chgData name="Siniša ᵀᴴᴱ ᴼᴿᴵᴳᴵᴻᴬᴸ Wolfenstein" userId="215f646470bc261a" providerId="LiveId" clId="{5BFBD172-CB60-406F-BB96-F64C8F4EE7E5}" dt="2021-02-27T13:26:07.869" v="12606" actId="20577"/>
        <pc:sldMkLst>
          <pc:docMk/>
          <pc:sldMk cId="541267605" sldId="499"/>
        </pc:sldMkLst>
        <pc:spChg chg="del">
          <ac:chgData name="Siniša ᵀᴴᴱ ᴼᴿᴵᴳᴵᴻᴬᴸ Wolfenstein" userId="215f646470bc261a" providerId="LiveId" clId="{5BFBD172-CB60-406F-BB96-F64C8F4EE7E5}" dt="2021-02-27T13:23:09.988" v="12436" actId="478"/>
          <ac:spMkLst>
            <pc:docMk/>
            <pc:sldMk cId="541267605" sldId="499"/>
            <ac:spMk id="9" creationId="{C784B694-1AE5-4751-A789-EFA2E5F6B1F4}"/>
          </ac:spMkLst>
        </pc:spChg>
        <pc:spChg chg="del">
          <ac:chgData name="Siniša ᵀᴴᴱ ᴼᴿᴵᴳᴵᴻᴬᴸ Wolfenstein" userId="215f646470bc261a" providerId="LiveId" clId="{5BFBD172-CB60-406F-BB96-F64C8F4EE7E5}" dt="2021-02-27T13:23:11.469" v="12437" actId="478"/>
          <ac:spMkLst>
            <pc:docMk/>
            <pc:sldMk cId="541267605" sldId="499"/>
            <ac:spMk id="10" creationId="{8BC4BA73-E74C-4619-A264-232FB6B0F99C}"/>
          </ac:spMkLst>
        </pc:spChg>
        <pc:spChg chg="mod">
          <ac:chgData name="Siniša ᵀᴴᴱ ᴼᴿᴵᴳᴵᴻᴬᴸ Wolfenstein" userId="215f646470bc261a" providerId="LiveId" clId="{5BFBD172-CB60-406F-BB96-F64C8F4EE7E5}" dt="2021-02-27T13:25:30.757" v="12594" actId="14100"/>
          <ac:spMkLst>
            <pc:docMk/>
            <pc:sldMk cId="541267605" sldId="499"/>
            <ac:spMk id="11" creationId="{6F9CE73E-9C7D-4D31-B1C0-2FFD9506C888}"/>
          </ac:spMkLst>
        </pc:spChg>
        <pc:spChg chg="add mod">
          <ac:chgData name="Siniša ᵀᴴᴱ ᴼᴿᴵᴳᴵᴻᴬᴸ Wolfenstein" userId="215f646470bc261a" providerId="LiveId" clId="{5BFBD172-CB60-406F-BB96-F64C8F4EE7E5}" dt="2021-02-27T13:26:07.869" v="12606" actId="20577"/>
          <ac:spMkLst>
            <pc:docMk/>
            <pc:sldMk cId="541267605" sldId="499"/>
            <ac:spMk id="12" creationId="{E9CC691C-A865-4F3E-90BD-B80614A7695F}"/>
          </ac:spMkLst>
        </pc:spChg>
        <pc:picChg chg="mod">
          <ac:chgData name="Siniša ᵀᴴᴱ ᴼᴿᴵᴳᴵᴻᴬᴸ Wolfenstein" userId="215f646470bc261a" providerId="LiveId" clId="{5BFBD172-CB60-406F-BB96-F64C8F4EE7E5}" dt="2021-02-27T13:23:05.678" v="12435" actId="14826"/>
          <ac:picMkLst>
            <pc:docMk/>
            <pc:sldMk cId="541267605" sldId="499"/>
            <ac:picMk id="2" creationId="{4BC4FEC6-B234-4A3E-A194-3CA02FB89D98}"/>
          </ac:picMkLst>
        </pc:picChg>
        <pc:picChg chg="add del mod">
          <ac:chgData name="Siniša ᵀᴴᴱ ᴼᴿᴵᴳᴵᴻᴬᴸ Wolfenstein" userId="215f646470bc261a" providerId="LiveId" clId="{5BFBD172-CB60-406F-BB96-F64C8F4EE7E5}" dt="2021-02-27T13:25:38.567" v="12602" actId="1037"/>
          <ac:picMkLst>
            <pc:docMk/>
            <pc:sldMk cId="541267605" sldId="499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2-27T13:23:16.547" v="12441" actId="478"/>
          <ac:picMkLst>
            <pc:docMk/>
            <pc:sldMk cId="541267605" sldId="499"/>
            <ac:picMk id="8" creationId="{7423D6D1-7996-4B1E-AF52-A3768583AA31}"/>
          </ac:picMkLst>
        </pc:picChg>
        <pc:picChg chg="del">
          <ac:chgData name="Siniša ᵀᴴᴱ ᴼᴿᴵᴳᴵᴻᴬᴸ Wolfenstein" userId="215f646470bc261a" providerId="LiveId" clId="{5BFBD172-CB60-406F-BB96-F64C8F4EE7E5}" dt="2021-02-27T13:23:12.640" v="12438" actId="478"/>
          <ac:picMkLst>
            <pc:docMk/>
            <pc:sldMk cId="541267605" sldId="499"/>
            <ac:picMk id="1028" creationId="{71BFD423-06A5-49E2-8BC3-56478BF0805B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27T13:30:29.617" v="12688"/>
        <pc:sldMkLst>
          <pc:docMk/>
          <pc:sldMk cId="4202995490" sldId="500"/>
        </pc:sldMkLst>
        <pc:spChg chg="mod">
          <ac:chgData name="Siniša ᵀᴴᴱ ᴼᴿᴵᴳᴵᴻᴬᴸ Wolfenstein" userId="215f646470bc261a" providerId="LiveId" clId="{5BFBD172-CB60-406F-BB96-F64C8F4EE7E5}" dt="2021-02-27T13:29:27.914" v="12646" actId="20577"/>
          <ac:spMkLst>
            <pc:docMk/>
            <pc:sldMk cId="4202995490" sldId="500"/>
            <ac:spMk id="8" creationId="{5D75EBE1-F498-4911-8086-B8DA30C37CA4}"/>
          </ac:spMkLst>
        </pc:spChg>
        <pc:spChg chg="add mod">
          <ac:chgData name="Siniša ᵀᴴᴱ ᴼᴿᴵᴳᴵᴻᴬᴸ Wolfenstein" userId="215f646470bc261a" providerId="LiveId" clId="{5BFBD172-CB60-406F-BB96-F64C8F4EE7E5}" dt="2021-02-27T13:29:48.764" v="12664" actId="1037"/>
          <ac:spMkLst>
            <pc:docMk/>
            <pc:sldMk cId="4202995490" sldId="500"/>
            <ac:spMk id="10" creationId="{E945E053-3F0D-4D0A-9A71-14A99164417E}"/>
          </ac:spMkLst>
        </pc:spChg>
        <pc:spChg chg="del">
          <ac:chgData name="Siniša ᵀᴴᴱ ᴼᴿᴵᴳᴵᴻᴬᴸ Wolfenstein" userId="215f646470bc261a" providerId="LiveId" clId="{5BFBD172-CB60-406F-BB96-F64C8F4EE7E5}" dt="2021-02-27T13:28:45.117" v="12627" actId="478"/>
          <ac:spMkLst>
            <pc:docMk/>
            <pc:sldMk cId="4202995490" sldId="500"/>
            <ac:spMk id="11" creationId="{6AEF989B-4B72-4F11-8728-C7F216E34039}"/>
          </ac:spMkLst>
        </pc:spChg>
        <pc:spChg chg="del">
          <ac:chgData name="Siniša ᵀᴴᴱ ᴼᴿᴵᴳᴵᴻᴬᴸ Wolfenstein" userId="215f646470bc261a" providerId="LiveId" clId="{5BFBD172-CB60-406F-BB96-F64C8F4EE7E5}" dt="2021-02-27T13:28:48.859" v="12629" actId="478"/>
          <ac:spMkLst>
            <pc:docMk/>
            <pc:sldMk cId="4202995490" sldId="500"/>
            <ac:spMk id="12" creationId="{46C22FC4-5E5D-4C84-878B-9D84291AAF41}"/>
          </ac:spMkLst>
        </pc:spChg>
        <pc:spChg chg="del">
          <ac:chgData name="Siniša ᵀᴴᴱ ᴼᴿᴵᴳᴵᴻᴬᴸ Wolfenstein" userId="215f646470bc261a" providerId="LiveId" clId="{5BFBD172-CB60-406F-BB96-F64C8F4EE7E5}" dt="2021-02-27T13:28:47.272" v="12628" actId="478"/>
          <ac:spMkLst>
            <pc:docMk/>
            <pc:sldMk cId="4202995490" sldId="500"/>
            <ac:spMk id="13" creationId="{9EE4BB5F-103D-4478-B82B-CC3D6331F69F}"/>
          </ac:spMkLst>
        </pc:spChg>
        <pc:spChg chg="add mod">
          <ac:chgData name="Siniša ᵀᴴᴱ ᴼᴿᴵᴳᴵᴻᴬᴸ Wolfenstein" userId="215f646470bc261a" providerId="LiveId" clId="{5BFBD172-CB60-406F-BB96-F64C8F4EE7E5}" dt="2021-02-27T13:30:07.970" v="12674" actId="20577"/>
          <ac:spMkLst>
            <pc:docMk/>
            <pc:sldMk cId="4202995490" sldId="500"/>
            <ac:spMk id="14" creationId="{E8CA2096-9710-4771-81AE-C83860DD074E}"/>
          </ac:spMkLst>
        </pc:spChg>
        <pc:spChg chg="add mod">
          <ac:chgData name="Siniša ᵀᴴᴱ ᴼᴿᴵᴳᴵᴻᴬᴸ Wolfenstein" userId="215f646470bc261a" providerId="LiveId" clId="{5BFBD172-CB60-406F-BB96-F64C8F4EE7E5}" dt="2021-02-27T13:30:23.457" v="12687" actId="20577"/>
          <ac:spMkLst>
            <pc:docMk/>
            <pc:sldMk cId="4202995490" sldId="500"/>
            <ac:spMk id="15" creationId="{8DC97725-4575-41E6-B224-063EBC7C414E}"/>
          </ac:spMkLst>
        </pc:spChg>
        <pc:picChg chg="mod">
          <ac:chgData name="Siniša ᵀᴴᴱ ᴼᴿᴵᴳᴵᴻᴬᴸ Wolfenstein" userId="215f646470bc261a" providerId="LiveId" clId="{5BFBD172-CB60-406F-BB96-F64C8F4EE7E5}" dt="2021-02-27T13:28:15.445" v="12612" actId="14100"/>
          <ac:picMkLst>
            <pc:docMk/>
            <pc:sldMk cId="4202995490" sldId="500"/>
            <ac:picMk id="2" creationId="{79AB126F-5218-4223-8FB3-6BD5D18FF2B3}"/>
          </ac:picMkLst>
        </pc:picChg>
      </pc:sldChg>
      <pc:sldChg chg="delSp modSp add ord delAnim modAnim">
        <pc:chgData name="Siniša ᵀᴴᴱ ᴼᴿᴵᴳᴵᴻᴬᴸ Wolfenstein" userId="215f646470bc261a" providerId="LiveId" clId="{5BFBD172-CB60-406F-BB96-F64C8F4EE7E5}" dt="2021-02-27T13:32:21.780" v="12769" actId="1076"/>
        <pc:sldMkLst>
          <pc:docMk/>
          <pc:sldMk cId="853660603" sldId="501"/>
        </pc:sldMkLst>
        <pc:spChg chg="mod">
          <ac:chgData name="Siniša ᵀᴴᴱ ᴼᴿᴵᴳᴵᴻᴬᴸ Wolfenstein" userId="215f646470bc261a" providerId="LiveId" clId="{5BFBD172-CB60-406F-BB96-F64C8F4EE7E5}" dt="2021-02-27T13:32:21.780" v="12769" actId="1076"/>
          <ac:spMkLst>
            <pc:docMk/>
            <pc:sldMk cId="853660603" sldId="501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27T13:32:09.925" v="12766" actId="20577"/>
          <ac:spMkLst>
            <pc:docMk/>
            <pc:sldMk cId="853660603" sldId="501"/>
            <ac:spMk id="8" creationId="{5D75EBE1-F498-4911-8086-B8DA30C37CA4}"/>
          </ac:spMkLst>
        </pc:spChg>
        <pc:spChg chg="del">
          <ac:chgData name="Siniša ᵀᴴᴱ ᴼᴿᴵᴳᴵᴻᴬᴸ Wolfenstein" userId="215f646470bc261a" providerId="LiveId" clId="{5BFBD172-CB60-406F-BB96-F64C8F4EE7E5}" dt="2021-02-27T13:30:54.935" v="12692" actId="478"/>
          <ac:spMkLst>
            <pc:docMk/>
            <pc:sldMk cId="853660603" sldId="501"/>
            <ac:spMk id="9" creationId="{04AC9734-10B1-4507-9882-D24F89E59F2F}"/>
          </ac:spMkLst>
        </pc:spChg>
        <pc:spChg chg="del">
          <ac:chgData name="Siniša ᵀᴴᴱ ᴼᴿᴵᴳᴵᴻᴬᴸ Wolfenstein" userId="215f646470bc261a" providerId="LiveId" clId="{5BFBD172-CB60-406F-BB96-F64C8F4EE7E5}" dt="2021-02-27T13:30:53.349" v="12691" actId="478"/>
          <ac:spMkLst>
            <pc:docMk/>
            <pc:sldMk cId="853660603" sldId="501"/>
            <ac:spMk id="10" creationId="{FE6B7108-961B-457D-B396-876F4C81A0B8}"/>
          </ac:spMkLst>
        </pc:spChg>
        <pc:picChg chg="mod">
          <ac:chgData name="Siniša ᵀᴴᴱ ᴼᴿᴵᴳᴵᴻᴬᴸ Wolfenstein" userId="215f646470bc261a" providerId="LiveId" clId="{5BFBD172-CB60-406F-BB96-F64C8F4EE7E5}" dt="2021-02-27T13:31:12.134" v="12695" actId="1076"/>
          <ac:picMkLst>
            <pc:docMk/>
            <pc:sldMk cId="853660603" sldId="501"/>
            <ac:picMk id="2" creationId="{79AB126F-5218-4223-8FB3-6BD5D18FF2B3}"/>
          </ac:picMkLst>
        </pc:picChg>
      </pc:sldChg>
    </pc:docChg>
  </pc:docChgLst>
  <pc:docChgLst>
    <pc:chgData name="Siniša Vuksan" userId="3af124f9-b8e7-46e3-9422-21ae1d17ac0b" providerId="ADAL" clId="{78609E70-B575-42A8-B4A1-CF14A32ED33D}"/>
    <pc:docChg chg="undo custSel addSld delSld modSld sldOrd">
      <pc:chgData name="Siniša Vuksan" userId="3af124f9-b8e7-46e3-9422-21ae1d17ac0b" providerId="ADAL" clId="{78609E70-B575-42A8-B4A1-CF14A32ED33D}" dt="2021-01-15T17:09:27.930" v="2149"/>
      <pc:docMkLst>
        <pc:docMk/>
      </pc:docMkLst>
      <pc:sldChg chg="modSp">
        <pc:chgData name="Siniša Vuksan" userId="3af124f9-b8e7-46e3-9422-21ae1d17ac0b" providerId="ADAL" clId="{78609E70-B575-42A8-B4A1-CF14A32ED33D}" dt="2021-01-15T15:54:42.964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8609E70-B575-42A8-B4A1-CF14A32ED33D}" dt="2021-01-15T15:54:42.964" v="15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3:32.226" v="4042" actId="20577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846/382/9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c02e750f-ba41-42f9-b0c5-c784f53d6e7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It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takes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drive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They’ve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succeeded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" y="9650"/>
            <a:ext cx="5113350" cy="682848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9" y="2412251"/>
            <a:ext cx="12203468" cy="37365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72827B38-1002-42D7-847D-46A3E9CF5330}"/>
              </a:ext>
            </a:extLst>
          </p:cNvPr>
          <p:cNvSpPr txBox="1">
            <a:spLocks/>
          </p:cNvSpPr>
          <p:nvPr/>
        </p:nvSpPr>
        <p:spPr>
          <a:xfrm>
            <a:off x="6262886" y="3749639"/>
            <a:ext cx="2853818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0000"/>
                </a:solidFill>
              </a:rPr>
              <a:t>George Fallon has invited Maya to the studio.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0000"/>
                </a:solidFill>
              </a:rPr>
              <a:t>She has never missed the opportunity to practice.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0000"/>
                </a:solidFill>
              </a:rPr>
              <a:t>She has just turned fourteen.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0591DDC-0436-49D4-B2FF-E56120EB9DD2}"/>
              </a:ext>
            </a:extLst>
          </p:cNvPr>
          <p:cNvSpPr txBox="1">
            <a:spLocks/>
          </p:cNvSpPr>
          <p:nvPr/>
        </p:nvSpPr>
        <p:spPr>
          <a:xfrm>
            <a:off x="9219402" y="3681399"/>
            <a:ext cx="277847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0000"/>
                </a:solidFill>
              </a:rPr>
              <a:t>Maya has been selected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to represent Ireland in Japan.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0000"/>
                </a:solidFill>
              </a:rPr>
              <a:t>Maya has taken part in all the major junior competitions.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0000"/>
                </a:solidFill>
              </a:rPr>
              <a:t>Maya has met a lot of interesting people.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" y="18679"/>
            <a:ext cx="5104048" cy="682676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641292" y="377977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60</a:t>
            </a:r>
            <a:br>
              <a:rPr lang="hr-HR" sz="2000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9" y="1897039"/>
            <a:ext cx="12287918" cy="49609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D75EBE1-F498-4911-8086-B8DA30C37CA4}"/>
              </a:ext>
            </a:extLst>
          </p:cNvPr>
          <p:cNvSpPr txBox="1">
            <a:spLocks/>
          </p:cNvSpPr>
          <p:nvPr/>
        </p:nvSpPr>
        <p:spPr>
          <a:xfrm>
            <a:off x="2052268" y="3126679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shone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AEF989B-4B72-4F11-8728-C7F216E34039}"/>
              </a:ext>
            </a:extLst>
          </p:cNvPr>
          <p:cNvSpPr txBox="1">
            <a:spLocks/>
          </p:cNvSpPr>
          <p:nvPr/>
        </p:nvSpPr>
        <p:spPr>
          <a:xfrm>
            <a:off x="3928366" y="3126679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shone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46C22FC4-5E5D-4C84-878B-9D84291AAF41}"/>
              </a:ext>
            </a:extLst>
          </p:cNvPr>
          <p:cNvSpPr txBox="1">
            <a:spLocks/>
          </p:cNvSpPr>
          <p:nvPr/>
        </p:nvSpPr>
        <p:spPr>
          <a:xfrm>
            <a:off x="2052268" y="3429000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heard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EE4BB5F-103D-4478-B82B-CC3D6331F69F}"/>
              </a:ext>
            </a:extLst>
          </p:cNvPr>
          <p:cNvSpPr txBox="1">
            <a:spLocks/>
          </p:cNvSpPr>
          <p:nvPr/>
        </p:nvSpPr>
        <p:spPr>
          <a:xfrm>
            <a:off x="3928365" y="3429000"/>
            <a:ext cx="213759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heard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" y="9650"/>
            <a:ext cx="5113350" cy="682848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44" y="959485"/>
            <a:ext cx="8862194" cy="427872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5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" y="15240"/>
            <a:ext cx="5108448" cy="682751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" y="1061895"/>
            <a:ext cx="8838559" cy="529009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E9CC691C-A865-4F3E-90BD-B80614A7695F}"/>
              </a:ext>
            </a:extLst>
          </p:cNvPr>
          <p:cNvSpPr txBox="1">
            <a:spLocks/>
          </p:cNvSpPr>
          <p:nvPr/>
        </p:nvSpPr>
        <p:spPr>
          <a:xfrm>
            <a:off x="9244550" y="2499816"/>
            <a:ext cx="2947450" cy="7427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https://wordwall.net/play/846/382/949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5412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" y="18679"/>
            <a:ext cx="5104048" cy="682676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459685" y="197893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 60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91" y="1536870"/>
            <a:ext cx="10250066" cy="53211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D75EBE1-F498-4911-8086-B8DA30C37CA4}"/>
              </a:ext>
            </a:extLst>
          </p:cNvPr>
          <p:cNvSpPr txBox="1">
            <a:spLocks/>
          </p:cNvSpPr>
          <p:nvPr/>
        </p:nvSpPr>
        <p:spPr>
          <a:xfrm>
            <a:off x="2320118" y="2801864"/>
            <a:ext cx="201986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       </a:t>
            </a:r>
            <a:r>
              <a:rPr lang="hr-HR" sz="2000" i="1" dirty="0" err="1">
                <a:solidFill>
                  <a:srgbClr val="FF0000"/>
                </a:solidFill>
              </a:rPr>
              <a:t>bought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945E053-3F0D-4D0A-9A71-14A99164417E}"/>
              </a:ext>
            </a:extLst>
          </p:cNvPr>
          <p:cNvSpPr txBox="1">
            <a:spLocks/>
          </p:cNvSpPr>
          <p:nvPr/>
        </p:nvSpPr>
        <p:spPr>
          <a:xfrm>
            <a:off x="7249234" y="2806823"/>
            <a:ext cx="201986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written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E8CA2096-9710-4771-81AE-C83860DD074E}"/>
              </a:ext>
            </a:extLst>
          </p:cNvPr>
          <p:cNvSpPr txBox="1">
            <a:spLocks/>
          </p:cNvSpPr>
          <p:nvPr/>
        </p:nvSpPr>
        <p:spPr>
          <a:xfrm>
            <a:off x="2252900" y="3212753"/>
            <a:ext cx="201986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read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DC97725-4575-41E6-B224-063EBC7C414E}"/>
              </a:ext>
            </a:extLst>
          </p:cNvPr>
          <p:cNvSpPr txBox="1">
            <a:spLocks/>
          </p:cNvSpPr>
          <p:nvPr/>
        </p:nvSpPr>
        <p:spPr>
          <a:xfrm>
            <a:off x="6757915" y="3264786"/>
            <a:ext cx="201986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sold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5E6C7-9F7C-8A45-77ED-02C873B98414}"/>
              </a:ext>
            </a:extLst>
          </p:cNvPr>
          <p:cNvSpPr txBox="1"/>
          <p:nvPr/>
        </p:nvSpPr>
        <p:spPr>
          <a:xfrm>
            <a:off x="4272769" y="3765243"/>
            <a:ext cx="13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 gone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C7304-EA7A-5F77-6545-3308A2C2E96F}"/>
              </a:ext>
            </a:extLst>
          </p:cNvPr>
          <p:cNvSpPr txBox="1"/>
          <p:nvPr/>
        </p:nvSpPr>
        <p:spPr>
          <a:xfrm>
            <a:off x="7133188" y="3780632"/>
            <a:ext cx="121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have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flown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D59AE-F906-1C61-DE41-C5B4BB760CE4}"/>
              </a:ext>
            </a:extLst>
          </p:cNvPr>
          <p:cNvSpPr txBox="1"/>
          <p:nvPr/>
        </p:nvSpPr>
        <p:spPr>
          <a:xfrm>
            <a:off x="3527113" y="4257543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have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chosen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4522A-CFAE-1A33-4C59-5321A6FFAEB1}"/>
              </a:ext>
            </a:extLst>
          </p:cNvPr>
          <p:cNvSpPr txBox="1"/>
          <p:nvPr/>
        </p:nvSpPr>
        <p:spPr>
          <a:xfrm>
            <a:off x="7193525" y="4244118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 </a:t>
            </a:r>
            <a:r>
              <a:rPr lang="hr-HR" sz="2000" i="1" dirty="0" err="1">
                <a:solidFill>
                  <a:srgbClr val="FF0000"/>
                </a:solidFill>
              </a:rPr>
              <a:t>made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5638B-3199-0552-2E6C-49B2F303D24B}"/>
              </a:ext>
            </a:extLst>
          </p:cNvPr>
          <p:cNvSpPr txBox="1"/>
          <p:nvPr/>
        </p:nvSpPr>
        <p:spPr>
          <a:xfrm>
            <a:off x="3330052" y="5266380"/>
            <a:ext cx="125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</a:t>
            </a:r>
            <a:r>
              <a:rPr lang="hr-HR" sz="2000" i="1" dirty="0" err="1">
                <a:solidFill>
                  <a:srgbClr val="FF0000"/>
                </a:solidFill>
              </a:rPr>
              <a:t>eaten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CE8D8-D351-FA50-85CC-FEC846277239}"/>
              </a:ext>
            </a:extLst>
          </p:cNvPr>
          <p:cNvSpPr txBox="1"/>
          <p:nvPr/>
        </p:nvSpPr>
        <p:spPr>
          <a:xfrm>
            <a:off x="3827807" y="5741883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 </a:t>
            </a:r>
            <a:r>
              <a:rPr lang="hr-HR" sz="2000" i="1" dirty="0" err="1">
                <a:solidFill>
                  <a:srgbClr val="FF0000"/>
                </a:solidFill>
              </a:rPr>
              <a:t>given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A8A8-66C2-776D-486F-B806C747A348}"/>
              </a:ext>
            </a:extLst>
          </p:cNvPr>
          <p:cNvSpPr txBox="1"/>
          <p:nvPr/>
        </p:nvSpPr>
        <p:spPr>
          <a:xfrm>
            <a:off x="2839660" y="6291029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  </a:t>
            </a:r>
            <a:r>
              <a:rPr lang="hr-HR" sz="2000" i="1" dirty="0" err="1">
                <a:solidFill>
                  <a:srgbClr val="FF0000"/>
                </a:solidFill>
              </a:rPr>
              <a:t>run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  <p:bldP spid="14" grpId="0"/>
      <p:bldP spid="15" grpId="0"/>
      <p:bldP spid="5" grpId="0"/>
      <p:bldP spid="9" grpId="0"/>
      <p:bldP spid="11" grpId="0"/>
      <p:bldP spid="12" grpId="0"/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" y="14756"/>
            <a:ext cx="5099978" cy="68346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1" y="1419625"/>
            <a:ext cx="10857486" cy="30822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D75EBE1-F498-4911-8086-B8DA30C37CA4}"/>
              </a:ext>
            </a:extLst>
          </p:cNvPr>
          <p:cNvSpPr txBox="1">
            <a:spLocks/>
          </p:cNvSpPr>
          <p:nvPr/>
        </p:nvSpPr>
        <p:spPr>
          <a:xfrm>
            <a:off x="5190771" y="5016675"/>
            <a:ext cx="6607261" cy="2043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1 </a:t>
            </a:r>
            <a:r>
              <a:rPr lang="en-US" sz="2000" i="1" dirty="0">
                <a:solidFill>
                  <a:srgbClr val="FF0000"/>
                </a:solidFill>
              </a:rPr>
              <a:t>No, thank you! I have seen it five times.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2 </a:t>
            </a:r>
            <a:r>
              <a:rPr lang="en-US" sz="2000" i="1" dirty="0">
                <a:solidFill>
                  <a:srgbClr val="FF0000"/>
                </a:solidFill>
              </a:rPr>
              <a:t>No, I have already been there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3 How </a:t>
            </a:r>
            <a:r>
              <a:rPr lang="hr-HR" sz="2000" i="1" dirty="0" err="1">
                <a:solidFill>
                  <a:srgbClr val="FF0000"/>
                </a:solidFill>
              </a:rPr>
              <a:t>could</a:t>
            </a:r>
            <a:r>
              <a:rPr lang="hr-HR" sz="2000" i="1" dirty="0">
                <a:solidFill>
                  <a:srgbClr val="FF0000"/>
                </a:solidFill>
              </a:rPr>
              <a:t> I? I </a:t>
            </a: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never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met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her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4 I </a:t>
            </a: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already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done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it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5 No, </a:t>
            </a:r>
            <a:r>
              <a:rPr lang="hr-HR" sz="2000" i="1" dirty="0" err="1">
                <a:solidFill>
                  <a:srgbClr val="FF0000"/>
                </a:solidFill>
              </a:rPr>
              <a:t>thanks</a:t>
            </a:r>
            <a:r>
              <a:rPr lang="hr-HR" sz="2000" i="1" dirty="0">
                <a:solidFill>
                  <a:srgbClr val="FF0000"/>
                </a:solidFill>
              </a:rPr>
              <a:t>. I </a:t>
            </a: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already</a:t>
            </a:r>
            <a:r>
              <a:rPr lang="hr-HR" sz="2000" i="1" dirty="0">
                <a:solidFill>
                  <a:srgbClr val="FF0000"/>
                </a:solidFill>
              </a:rPr>
              <a:t> had some.</a:t>
            </a:r>
          </a:p>
        </p:txBody>
      </p:sp>
    </p:spTree>
    <p:extLst>
      <p:ext uri="{BB962C8B-B14F-4D97-AF65-F5344CB8AC3E}">
        <p14:creationId xmlns:p14="http://schemas.microsoft.com/office/powerpoint/2010/main" val="8536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https://www.e-sfera.hr/dodatni-digitalni-sadrzaji/c02e750f-ba41-42f9-b0c5-c784f53d6e79/</a:t>
            </a:r>
            <a:endParaRPr lang="hr-HR" sz="2000" u="sng" dirty="0"/>
          </a:p>
          <a:p>
            <a:pPr marL="0" indent="0" algn="ctr">
              <a:buNone/>
            </a:pPr>
            <a:r>
              <a:rPr lang="hr-HR" sz="2000" b="1" u="sng" dirty="0"/>
              <a:t>New </a:t>
            </a:r>
            <a:r>
              <a:rPr lang="hr-HR" sz="2000" b="1" u="sng" dirty="0" err="1"/>
              <a:t>sports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" y="-5107"/>
            <a:ext cx="511335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11" y="1937983"/>
            <a:ext cx="10253996" cy="457041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C9203E-30E7-0F9C-543E-F0E30CDC8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" y="0"/>
            <a:ext cx="5108448" cy="6858000"/>
          </a:xfrm>
          <a:prstGeom prst="rect">
            <a:avLst/>
          </a:prstGeom>
        </p:spPr>
      </p:pic>
      <p:pic>
        <p:nvPicPr>
          <p:cNvPr id="3" name="Slika 1">
            <a:extLst>
              <a:ext uri="{FF2B5EF4-FFF2-40B4-BE49-F238E27FC236}">
                <a16:creationId xmlns:a16="http://schemas.microsoft.com/office/drawing/2014/main" id="{609807F9-9814-8CA7-9C7C-D2D9D1733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0" r="36565" b="54849"/>
          <a:stretch/>
        </p:blipFill>
        <p:spPr>
          <a:xfrm>
            <a:off x="5087727" y="2710927"/>
            <a:ext cx="7104273" cy="3474720"/>
          </a:xfrm>
          <a:prstGeom prst="rect">
            <a:avLst/>
          </a:prstGeom>
        </p:spPr>
      </p:pic>
      <p:pic>
        <p:nvPicPr>
          <p:cNvPr id="4" name="19_u5__l2_they_ve_succeeded_2">
            <a:hlinkClick r:id="" action="ppaction://media"/>
            <a:extLst>
              <a:ext uri="{FF2B5EF4-FFF2-40B4-BE49-F238E27FC236}">
                <a16:creationId xmlns:a16="http://schemas.microsoft.com/office/drawing/2014/main" id="{FB46F6AB-EBC9-147D-ABE0-A2AE6554C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6096" y="10095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" y="0"/>
            <a:ext cx="5108448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89" y="1372052"/>
            <a:ext cx="8670004" cy="548594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Vidi izvornu sliku">
            <a:extLst>
              <a:ext uri="{FF2B5EF4-FFF2-40B4-BE49-F238E27FC236}">
                <a16:creationId xmlns:a16="http://schemas.microsoft.com/office/drawing/2014/main" id="{FAD314E0-327B-4012-9F93-1AE523D4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82" y="2000313"/>
            <a:ext cx="1524092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idi izvornu sliku">
            <a:extLst>
              <a:ext uri="{FF2B5EF4-FFF2-40B4-BE49-F238E27FC236}">
                <a16:creationId xmlns:a16="http://schemas.microsoft.com/office/drawing/2014/main" id="{0616A0F5-32E9-4E80-B75A-A2F3F1BC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71" y="2703624"/>
            <a:ext cx="1524092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A406CB19-4BC6-46E9-A4BB-CB5ED3C0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37" y="3429000"/>
            <a:ext cx="762046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5E9B16A4-1021-4F21-827C-1DA4C5BA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31" y="3794619"/>
            <a:ext cx="1850667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14D7EE0F-96F1-404F-B56E-5E515B13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36" y="4435432"/>
            <a:ext cx="1004330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E66B5ABA-9249-45D0-A86E-4A8173D8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59" y="4435432"/>
            <a:ext cx="3599456" cy="7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8C9DA9D-F620-477E-9211-C1F1BD9A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59" y="4942492"/>
            <a:ext cx="1524092" cy="4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ECE330EB-3CA0-4944-A129-0D246E375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47" y="5179687"/>
            <a:ext cx="1524092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0D46F0E3-40C8-44F2-A79C-ED417413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23" y="5862345"/>
            <a:ext cx="997265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D29FAC42-F2F0-4877-B8CE-85E2F480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7" y="6217187"/>
            <a:ext cx="1344524" cy="6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9_u5__l2_they_ve_succeeded_2">
            <a:hlinkClick r:id="" action="ppaction://media"/>
            <a:extLst>
              <a:ext uri="{FF2B5EF4-FFF2-40B4-BE49-F238E27FC236}">
                <a16:creationId xmlns:a16="http://schemas.microsoft.com/office/drawing/2014/main" id="{B88E42B0-ACB8-61ED-4034-2F53B17DC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7388" y="1986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26" y="302858"/>
            <a:ext cx="8670004" cy="64090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B1E407F9-D24F-F24B-BB58-CD92B5569E56}"/>
              </a:ext>
            </a:extLst>
          </p:cNvPr>
          <p:cNvSpPr txBox="1">
            <a:spLocks/>
          </p:cNvSpPr>
          <p:nvPr/>
        </p:nvSpPr>
        <p:spPr>
          <a:xfrm>
            <a:off x="2130238" y="904914"/>
            <a:ext cx="3617419" cy="150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 </a:t>
            </a:r>
            <a:r>
              <a:rPr lang="en-US" sz="2000" b="1" dirty="0" err="1"/>
              <a:t>tapescript</a:t>
            </a:r>
            <a:r>
              <a:rPr lang="en-US" sz="2000" b="1" dirty="0"/>
              <a:t> on</a:t>
            </a:r>
            <a:r>
              <a:rPr lang="hr-HR" sz="2000" b="1" dirty="0"/>
              <a:t> </a:t>
            </a:r>
            <a:r>
              <a:rPr lang="en-US" sz="2000" b="1" dirty="0"/>
              <a:t>page 153. Tick (√) the true</a:t>
            </a:r>
            <a:r>
              <a:rPr lang="hr-HR" sz="2000" b="1" dirty="0"/>
              <a:t> </a:t>
            </a:r>
            <a:r>
              <a:rPr lang="en-US" sz="2000" b="1" dirty="0"/>
              <a:t>sentences and correct</a:t>
            </a:r>
            <a:r>
              <a:rPr lang="hr-HR" sz="2000" b="1" dirty="0"/>
              <a:t> </a:t>
            </a:r>
            <a:r>
              <a:rPr lang="en-US" sz="2000" b="1" dirty="0"/>
              <a:t>the false ones.</a:t>
            </a:r>
            <a:br>
              <a:rPr lang="hr-HR" sz="2000" b="1" dirty="0"/>
            </a:b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41831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" y="0"/>
            <a:ext cx="5108448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2" y="0"/>
            <a:ext cx="3299885" cy="689628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F9CE73E-9C7D-4D31-B1C0-2FFD9506C888}"/>
              </a:ext>
            </a:extLst>
          </p:cNvPr>
          <p:cNvSpPr txBox="1">
            <a:spLocks/>
          </p:cNvSpPr>
          <p:nvPr/>
        </p:nvSpPr>
        <p:spPr>
          <a:xfrm>
            <a:off x="5114919" y="286604"/>
            <a:ext cx="6652158" cy="150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Tick (√) the true</a:t>
            </a:r>
            <a:r>
              <a:rPr lang="hr-HR" sz="2000" b="1" dirty="0"/>
              <a:t> </a:t>
            </a:r>
            <a:r>
              <a:rPr lang="en-US" sz="2000" b="1" dirty="0"/>
              <a:t>sentences and correct</a:t>
            </a:r>
            <a:r>
              <a:rPr lang="hr-HR" sz="2000" b="1" dirty="0"/>
              <a:t> </a:t>
            </a:r>
            <a:r>
              <a:rPr lang="en-US" sz="2000" b="1" dirty="0"/>
              <a:t>the false ones.</a:t>
            </a:r>
            <a:br>
              <a:rPr lang="hr-HR" sz="2000" b="1" dirty="0"/>
            </a:br>
            <a:endParaRPr lang="hr-HR" sz="2000" b="1" u="sng" dirty="0"/>
          </a:p>
        </p:txBody>
      </p:sp>
      <p:pic>
        <p:nvPicPr>
          <p:cNvPr id="1028" name="Picture 4" descr="Vidi izvornu sliku">
            <a:extLst>
              <a:ext uri="{FF2B5EF4-FFF2-40B4-BE49-F238E27FC236}">
                <a16:creationId xmlns:a16="http://schemas.microsoft.com/office/drawing/2014/main" id="{71BFD423-06A5-49E2-8BC3-56478BF0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49" y="5107907"/>
            <a:ext cx="322973" cy="37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7423D6D1-7996-4B1E-AF52-A3768583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76" y="6486332"/>
            <a:ext cx="322973" cy="37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784B694-1AE5-4751-A789-EFA2E5F6B1F4}"/>
              </a:ext>
            </a:extLst>
          </p:cNvPr>
          <p:cNvSpPr txBox="1">
            <a:spLocks/>
          </p:cNvSpPr>
          <p:nvPr/>
        </p:nvSpPr>
        <p:spPr>
          <a:xfrm>
            <a:off x="5114919" y="1626359"/>
            <a:ext cx="6652158" cy="3443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Maya has taken part in all the major national junior competitions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She has become the representative of Northern Ireland at the world championship.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She has never expected too much of herself.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She has changed a lot. 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She has become more patient and flexible.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BC4BA73-E74C-4619-A264-232FB6B0F99C}"/>
              </a:ext>
            </a:extLst>
          </p:cNvPr>
          <p:cNvSpPr txBox="1">
            <a:spLocks/>
          </p:cNvSpPr>
          <p:nvPr/>
        </p:nvSpPr>
        <p:spPr>
          <a:xfrm>
            <a:off x="5114919" y="5389889"/>
            <a:ext cx="6652158" cy="485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She hasn't missed anything important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7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9" grpId="0" uiExpand="1" build="p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" y="0"/>
            <a:ext cx="5108448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" y="344341"/>
            <a:ext cx="8670004" cy="27573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8143B7E0-2806-4B92-B708-0B6C7FE1624B}"/>
              </a:ext>
            </a:extLst>
          </p:cNvPr>
          <p:cNvSpPr txBox="1">
            <a:spLocks/>
          </p:cNvSpPr>
          <p:nvPr/>
        </p:nvSpPr>
        <p:spPr>
          <a:xfrm>
            <a:off x="5114918" y="3428999"/>
            <a:ext cx="7077081" cy="36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i="1" dirty="0" err="1">
                <a:solidFill>
                  <a:srgbClr val="0070C0"/>
                </a:solidFill>
              </a:rPr>
              <a:t>Present</a:t>
            </a:r>
            <a:r>
              <a:rPr lang="hr-HR" sz="2000" b="1" i="1" dirty="0">
                <a:solidFill>
                  <a:srgbClr val="0070C0"/>
                </a:solidFill>
              </a:rPr>
              <a:t> </a:t>
            </a:r>
            <a:r>
              <a:rPr lang="hr-HR" sz="2000" b="1" i="1" dirty="0" err="1">
                <a:solidFill>
                  <a:srgbClr val="0070C0"/>
                </a:solidFill>
              </a:rPr>
              <a:t>perfect</a:t>
            </a:r>
            <a:r>
              <a:rPr lang="hr-HR" sz="2000" b="1" i="1" dirty="0">
                <a:solidFill>
                  <a:srgbClr val="0070C0"/>
                </a:solidFill>
              </a:rPr>
              <a:t> </a:t>
            </a:r>
            <a:r>
              <a:rPr lang="hr-HR" sz="2000" i="1" dirty="0">
                <a:solidFill>
                  <a:srgbClr val="0070C0"/>
                </a:solidFill>
              </a:rPr>
              <a:t>koristimo za opisivanje iskustava i postignuća, radnji koje su nedavno završile, promjena.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Tvorba: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      </a:t>
            </a:r>
            <a:r>
              <a:rPr lang="hr-HR" sz="2000" i="1" dirty="0">
                <a:solidFill>
                  <a:srgbClr val="0070C0"/>
                </a:solidFill>
                <a:highlight>
                  <a:srgbClr val="FFFF00"/>
                </a:highlight>
              </a:rPr>
              <a:t>HAVE/HAS + glagol  u PAST PARTICIPLE obliku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*pravilnim glagolima dodamo nastavak –d ili –</a:t>
            </a:r>
            <a:r>
              <a:rPr lang="hr-HR" sz="2000" i="1" dirty="0" err="1">
                <a:solidFill>
                  <a:srgbClr val="0070C0"/>
                </a:solidFill>
              </a:rPr>
              <a:t>ed</a:t>
            </a:r>
            <a:r>
              <a:rPr lang="hr-HR" sz="2000" i="1" dirty="0">
                <a:solidFill>
                  <a:srgbClr val="0070C0"/>
                </a:solidFill>
              </a:rPr>
              <a:t>, dok nepravilne glagole potražimo u 3. stupcu popisa nepravilnih glagola</a:t>
            </a:r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5930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" y="12029"/>
            <a:ext cx="5104048" cy="684006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319503" y="204774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59</a:t>
            </a:r>
            <a:br>
              <a:rPr lang="hr-HR" sz="2000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47" y="1159764"/>
            <a:ext cx="10043082" cy="69968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D75EBE1-F498-4911-8086-B8DA30C37CA4}"/>
              </a:ext>
            </a:extLst>
          </p:cNvPr>
          <p:cNvSpPr txBox="1">
            <a:spLocks/>
          </p:cNvSpPr>
          <p:nvPr/>
        </p:nvSpPr>
        <p:spPr>
          <a:xfrm>
            <a:off x="1874847" y="3911703"/>
            <a:ext cx="10118625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My </a:t>
            </a:r>
            <a:r>
              <a:rPr lang="hr-HR" sz="2400" i="1" dirty="0" err="1">
                <a:solidFill>
                  <a:srgbClr val="FF0000"/>
                </a:solidFill>
              </a:rPr>
              <a:t>favourite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team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played</a:t>
            </a:r>
            <a:r>
              <a:rPr lang="hr-HR" sz="2400" i="1" dirty="0">
                <a:solidFill>
                  <a:srgbClr val="FF0000"/>
                </a:solidFill>
              </a:rPr>
              <a:t> 5 </a:t>
            </a:r>
            <a:r>
              <a:rPr lang="hr-HR" sz="2400" i="1" dirty="0" err="1">
                <a:solidFill>
                  <a:srgbClr val="FF0000"/>
                </a:solidFill>
              </a:rPr>
              <a:t>games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since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beginning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of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championship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4AC9734-10B1-4507-9882-D24F89E59F2F}"/>
              </a:ext>
            </a:extLst>
          </p:cNvPr>
          <p:cNvSpPr txBox="1">
            <a:spLocks/>
          </p:cNvSpPr>
          <p:nvPr/>
        </p:nvSpPr>
        <p:spPr>
          <a:xfrm>
            <a:off x="1874847" y="4536687"/>
            <a:ext cx="9799778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I </a:t>
            </a:r>
            <a:r>
              <a:rPr lang="hr-HR" sz="2400" i="1" dirty="0" err="1">
                <a:solidFill>
                  <a:srgbClr val="FF0000"/>
                </a:solidFill>
              </a:rPr>
              <a:t>have</a:t>
            </a:r>
            <a:r>
              <a:rPr lang="hr-HR" sz="2400" i="1" dirty="0">
                <a:solidFill>
                  <a:srgbClr val="FF00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1235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" y="14756"/>
            <a:ext cx="5099978" cy="68346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8" y="973854"/>
            <a:ext cx="10857486" cy="55435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D75EBE1-F498-4911-8086-B8DA30C37CA4}"/>
              </a:ext>
            </a:extLst>
          </p:cNvPr>
          <p:cNvSpPr txBox="1">
            <a:spLocks/>
          </p:cNvSpPr>
          <p:nvPr/>
        </p:nvSpPr>
        <p:spPr>
          <a:xfrm>
            <a:off x="1854659" y="2127189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             </a:t>
            </a:r>
            <a:r>
              <a:rPr lang="hr-HR" sz="2000" i="1" dirty="0" err="1">
                <a:solidFill>
                  <a:srgbClr val="FF0000"/>
                </a:solidFill>
              </a:rPr>
              <a:t>loved</a:t>
            </a:r>
            <a:r>
              <a:rPr lang="hr-HR" sz="2000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4AC9734-10B1-4507-9882-D24F89E59F2F}"/>
              </a:ext>
            </a:extLst>
          </p:cNvPr>
          <p:cNvSpPr txBox="1">
            <a:spLocks/>
          </p:cNvSpPr>
          <p:nvPr/>
        </p:nvSpPr>
        <p:spPr>
          <a:xfrm>
            <a:off x="1936546" y="2566557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decided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FE6B7108-961B-457D-B396-876F4C81A0B8}"/>
              </a:ext>
            </a:extLst>
          </p:cNvPr>
          <p:cNvSpPr txBox="1">
            <a:spLocks/>
          </p:cNvSpPr>
          <p:nvPr/>
        </p:nvSpPr>
        <p:spPr>
          <a:xfrm>
            <a:off x="2113202" y="3017710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        </a:t>
            </a:r>
            <a:r>
              <a:rPr lang="hr-HR" sz="2000" i="1" dirty="0" err="1">
                <a:solidFill>
                  <a:srgbClr val="FF0000"/>
                </a:solidFill>
              </a:rPr>
              <a:t>finished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E647E-220A-DC7E-A6EE-4870E693B324}"/>
              </a:ext>
            </a:extLst>
          </p:cNvPr>
          <p:cNvSpPr txBox="1"/>
          <p:nvPr/>
        </p:nvSpPr>
        <p:spPr>
          <a:xfrm>
            <a:off x="2414115" y="3376297"/>
            <a:ext cx="238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has</a:t>
            </a:r>
            <a:r>
              <a:rPr lang="hr-HR" i="1" dirty="0">
                <a:solidFill>
                  <a:srgbClr val="FF0000"/>
                </a:solidFill>
              </a:rPr>
              <a:t>            </a:t>
            </a:r>
            <a:r>
              <a:rPr lang="hr-HR" i="1" dirty="0" err="1">
                <a:solidFill>
                  <a:srgbClr val="FF0000"/>
                </a:solidFill>
              </a:rPr>
              <a:t>expected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BAF5A-7693-BC47-D478-BAE8D8BB2437}"/>
              </a:ext>
            </a:extLst>
          </p:cNvPr>
          <p:cNvSpPr txBox="1"/>
          <p:nvPr/>
        </p:nvSpPr>
        <p:spPr>
          <a:xfrm>
            <a:off x="1565902" y="3831325"/>
            <a:ext cx="169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have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discovered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D5197-1D72-4150-126E-3D05BC05CA51}"/>
              </a:ext>
            </a:extLst>
          </p:cNvPr>
          <p:cNvSpPr txBox="1"/>
          <p:nvPr/>
        </p:nvSpPr>
        <p:spPr>
          <a:xfrm>
            <a:off x="2554991" y="4224195"/>
            <a:ext cx="159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followed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C3B2C-9022-8354-52B1-6446C038AED6}"/>
              </a:ext>
            </a:extLst>
          </p:cNvPr>
          <p:cNvSpPr txBox="1"/>
          <p:nvPr/>
        </p:nvSpPr>
        <p:spPr>
          <a:xfrm>
            <a:off x="3608736" y="4662773"/>
            <a:ext cx="166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     </a:t>
            </a:r>
            <a:r>
              <a:rPr lang="hr-HR" sz="2000" i="1" dirty="0" err="1">
                <a:solidFill>
                  <a:srgbClr val="FF0000"/>
                </a:solidFill>
              </a:rPr>
              <a:t>lifted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75128-BEB4-7578-B7E3-80BDCAA32723}"/>
              </a:ext>
            </a:extLst>
          </p:cNvPr>
          <p:cNvSpPr txBox="1"/>
          <p:nvPr/>
        </p:nvSpPr>
        <p:spPr>
          <a:xfrm>
            <a:off x="4585062" y="5032105"/>
            <a:ext cx="162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   </a:t>
            </a:r>
            <a:r>
              <a:rPr lang="hr-HR" sz="2000" i="1" dirty="0" err="1">
                <a:solidFill>
                  <a:srgbClr val="FF0000"/>
                </a:solidFill>
              </a:rPr>
              <a:t>closed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BD9FC-4022-7119-2C7B-C0E735127A6C}"/>
              </a:ext>
            </a:extLst>
          </p:cNvPr>
          <p:cNvSpPr txBox="1"/>
          <p:nvPr/>
        </p:nvSpPr>
        <p:spPr>
          <a:xfrm>
            <a:off x="1854659" y="5537817"/>
            <a:ext cx="1426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   </a:t>
            </a:r>
            <a:r>
              <a:rPr lang="hr-HR" sz="2000" i="1" dirty="0" err="1">
                <a:solidFill>
                  <a:srgbClr val="FF0000"/>
                </a:solidFill>
              </a:rPr>
              <a:t>texted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55B64-314C-CA97-ADEF-0800D0E49839}"/>
              </a:ext>
            </a:extLst>
          </p:cNvPr>
          <p:cNvSpPr txBox="1"/>
          <p:nvPr/>
        </p:nvSpPr>
        <p:spPr>
          <a:xfrm>
            <a:off x="1848209" y="5937927"/>
            <a:ext cx="1350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   </a:t>
            </a:r>
            <a:r>
              <a:rPr lang="hr-HR" sz="2000" i="1" dirty="0" err="1">
                <a:solidFill>
                  <a:srgbClr val="FF0000"/>
                </a:solidFill>
              </a:rPr>
              <a:t>sent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366</Words>
  <Application>Microsoft Office PowerPoint</Application>
  <PresentationFormat>Widescreen</PresentationFormat>
  <Paragraphs>60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UNIT 5;  It takes 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266</cp:revision>
  <dcterms:created xsi:type="dcterms:W3CDTF">2020-09-12T11:20:19Z</dcterms:created>
  <dcterms:modified xsi:type="dcterms:W3CDTF">2022-12-09T16:06:47Z</dcterms:modified>
</cp:coreProperties>
</file>